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presProps.xml" Type="http://schemas.openxmlformats.org/officeDocument/2006/relationships/presProps" Id="rId2"/><Relationship Target="slides/slide8.xml" Type="http://schemas.openxmlformats.org/officeDocument/2006/relationships/slide" Id="rId13"/><Relationship Target="theme/theme1.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6" name="Shape 86"/>
        <p:cNvGrpSpPr/>
        <p:nvPr/>
      </p:nvGrpSpPr>
      <p:grpSpPr>
        <a:xfrm>
          <a:off y="0" x="0"/>
          <a:ext cy="0" cx="0"/>
          <a:chOff y="0" x="0"/>
          <a:chExt cy="0" cx="0"/>
        </a:xfrm>
      </p:grpSpPr>
      <p:sp>
        <p:nvSpPr>
          <p:cNvPr id="87" name="Shape 8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8" name="Shape 8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57" name="Shape 15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65" name="Shape 16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75" name="Shape 17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94" name="Shape 9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01" name="Shape 10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09" name="Shape 10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16" name="Shape 11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3" name="Shape 12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31" name="Shape 13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37" name="Shape 13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45" name="Shape 14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media/image15.png" Type="http://schemas.openxmlformats.org/officeDocument/2006/relationships/image" Id="rId2"/><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y="0" x="0"/>
          <a:ext cy="0" cx="0"/>
          <a:chOff y="0" x="0"/>
          <a:chExt cy="0" cx="0"/>
        </a:xfrm>
      </p:grpSpPr>
      <p:sp>
        <p:nvSpPr>
          <p:cNvPr id="11" name="Shape 11"/>
          <p:cNvSpPr txBox="1"/>
          <p:nvPr>
            <p:ph type="ctrTitle"/>
          </p:nvPr>
        </p:nvSpPr>
        <p:spPr>
          <a:xfrm>
            <a:off y="1371600" x="422029"/>
            <a:ext cy="1828800" cx="8229600"/>
          </a:xfrm>
          <a:prstGeom prst="rect">
            <a:avLst/>
          </a:prstGeom>
          <a:noFill/>
          <a:ln>
            <a:noFill/>
          </a:ln>
        </p:spPr>
        <p:txBody>
          <a:bodyPr bIns="91425" rIns="91425" lIns="91425" tIns="91425" anchor="b" anchorCtr="0"/>
          <a:lstStyle>
            <a:lvl1pPr algn="ctr" rtl="0" marR="0" indent="0" marL="0">
              <a:spcBef>
                <a:spcPts val="0"/>
              </a:spcBef>
              <a:buClr>
                <a:srgbClr val="F3E5AF"/>
              </a:buClr>
              <a:buFont typeface="Allerta"/>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2" name="Shape 12"/>
          <p:cNvSpPr txBox="1"/>
          <p:nvPr>
            <p:ph idx="10" type="dt"/>
          </p:nvPr>
        </p:nvSpPr>
        <p:spPr>
          <a:xfrm>
            <a:off y="6416675" x="457200"/>
            <a:ext cy="365125"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 name="Shape 13"/>
          <p:cNvSpPr txBox="1"/>
          <p:nvPr>
            <p:ph idx="11" type="ftr"/>
          </p:nvPr>
        </p:nvSpPr>
        <p:spPr>
          <a:xfrm>
            <a:off y="6416675" x="3124200"/>
            <a:ext cy="365125"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4" name="Shape 14"/>
          <p:cNvSpPr txBox="1"/>
          <p:nvPr>
            <p:ph idx="12" type="sldNum"/>
          </p:nvPr>
        </p:nvSpPr>
        <p:spPr>
          <a:xfrm>
            <a:off y="6416675" x="7924800"/>
            <a:ext cy="365125" cx="762000"/>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5" name="Shape 15"/>
          <p:cNvSpPr txBox="1"/>
          <p:nvPr>
            <p:ph idx="1" type="subTitle"/>
          </p:nvPr>
        </p:nvSpPr>
        <p:spPr>
          <a:xfrm>
            <a:off y="3331698" x="1371600"/>
            <a:ext cy="1752600" cx="6400799"/>
          </a:xfrm>
          <a:prstGeom prst="rect">
            <a:avLst/>
          </a:prstGeom>
          <a:noFill/>
          <a:ln>
            <a:noFill/>
          </a:ln>
        </p:spPr>
        <p:txBody>
          <a:bodyPr bIns="91425" rIns="91425" lIns="91425" tIns="91425" anchor="t" anchorCtr="0"/>
          <a:lstStyle>
            <a:lvl1pPr algn="ctr" rtl="0" marR="0" indent="0" marL="0">
              <a:spcBef>
                <a:spcPts val="560"/>
              </a:spcBef>
              <a:buClr>
                <a:srgbClr val="FAFAFA"/>
              </a:buClr>
              <a:buFont typeface="Noto Symbol"/>
              <a:buNone/>
              <a:defRPr/>
            </a:lvl1pPr>
            <a:lvl2pPr algn="ctr" rtl="0" marR="0" indent="0" marL="457200">
              <a:spcBef>
                <a:spcPts val="480"/>
              </a:spcBef>
              <a:buClr>
                <a:schemeClr val="lt1"/>
              </a:buClr>
              <a:buFont typeface="Noto Symbol"/>
              <a:buNone/>
              <a:defRPr/>
            </a:lvl2pPr>
            <a:lvl3pPr algn="ctr" rtl="0" marR="0" indent="0" marL="914400">
              <a:spcBef>
                <a:spcPts val="440"/>
              </a:spcBef>
              <a:buClr>
                <a:schemeClr val="lt1"/>
              </a:buClr>
              <a:buFont typeface="Noto Symbol"/>
              <a:buNone/>
              <a:defRPr/>
            </a:lvl3pPr>
            <a:lvl4pPr algn="ctr" rtl="0" marR="0" indent="0" marL="1371600">
              <a:spcBef>
                <a:spcPts val="400"/>
              </a:spcBef>
              <a:buClr>
                <a:schemeClr val="lt1"/>
              </a:buClr>
              <a:buFont typeface="Noto Symbol"/>
              <a:buNone/>
              <a:defRPr/>
            </a:lvl4pPr>
            <a:lvl5pPr algn="ctr" rtl="0" marR="0" indent="0" marL="1828800">
              <a:spcBef>
                <a:spcPts val="400"/>
              </a:spcBef>
              <a:buClr>
                <a:schemeClr val="lt1"/>
              </a:buClr>
              <a:buFont typeface="Noto Symbol"/>
              <a:buNone/>
              <a:defRPr/>
            </a:lvl5pPr>
            <a:lvl6pPr algn="ctr" rtl="0" marR="0" indent="0" marL="2286000">
              <a:spcBef>
                <a:spcPts val="360"/>
              </a:spcBef>
              <a:buClr>
                <a:schemeClr val="lt1"/>
              </a:buClr>
              <a:buFont typeface="Noto Symbol"/>
              <a:buNone/>
              <a:defRPr/>
            </a:lvl6pPr>
            <a:lvl7pPr algn="ctr" rtl="0" marR="0" indent="0" marL="2743200">
              <a:spcBef>
                <a:spcPts val="320"/>
              </a:spcBef>
              <a:buClr>
                <a:schemeClr val="lt1"/>
              </a:buClr>
              <a:buFont typeface="Noto Symbol"/>
              <a:buNone/>
              <a:defRPr/>
            </a:lvl7pPr>
            <a:lvl8pPr algn="ctr" rtl="0" marR="0" indent="0" marL="3200400">
              <a:spcBef>
                <a:spcPts val="280"/>
              </a:spcBef>
              <a:buClr>
                <a:schemeClr val="lt1"/>
              </a:buClr>
              <a:buFont typeface="Noto Symbol"/>
              <a:buNone/>
              <a:defRPr/>
            </a:lvl8pPr>
            <a:lvl9pPr algn="ctr" rtl="0" marR="0" indent="0" marL="3657600">
              <a:spcBef>
                <a:spcPts val="280"/>
              </a:spcBef>
              <a:buClr>
                <a:schemeClr val="lt1"/>
              </a:buClr>
              <a:buFont typeface="Noto Symbol"/>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7" name="Shape 67"/>
        <p:cNvGrpSpPr/>
        <p:nvPr/>
      </p:nvGrpSpPr>
      <p:grpSpPr>
        <a:xfrm>
          <a:off y="0" x="0"/>
          <a:ext cy="0" cx="0"/>
          <a:chOff y="0" x="0"/>
          <a:chExt cy="0" cx="0"/>
        </a:xfrm>
      </p:grpSpPr>
      <p:sp>
        <p:nvSpPr>
          <p:cNvPr id="68" name="Shape 68"/>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rgbClr val="F3E5AF"/>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9" name="Shape 69"/>
          <p:cNvSpPr txBox="1"/>
          <p:nvPr>
            <p:ph idx="1" type="body"/>
          </p:nvPr>
        </p:nvSpPr>
        <p:spPr>
          <a:xfrm rot="5400000">
            <a:off y="-160020" x="2217419"/>
            <a:ext cy="8229600" cx="4709160"/>
          </a:xfrm>
          <a:prstGeom prst="rect">
            <a:avLst/>
          </a:prstGeom>
          <a:noFill/>
          <a:ln>
            <a:noFill/>
          </a:ln>
        </p:spPr>
        <p:txBody>
          <a:bodyPr bIns="91425" rIns="91425" lIns="91425" tIns="91425" anchor="t" anchorCtr="0"/>
          <a:lstStyle>
            <a:lvl1pPr algn="l" rtl="0" indent="-306070" marL="548640">
              <a:spcBef>
                <a:spcPts val="560"/>
              </a:spcBef>
              <a:buClr>
                <a:srgbClr val="FAFAFA"/>
              </a:buClr>
              <a:buFont typeface="Noto Symbol"/>
              <a:buChar char="⬜"/>
              <a:defRPr/>
            </a:lvl1pPr>
            <a:lvl2pPr algn="l" rtl="0" indent="-162560" marL="868680">
              <a:spcBef>
                <a:spcPts val="480"/>
              </a:spcBef>
              <a:buClr>
                <a:schemeClr val="lt1"/>
              </a:buClr>
              <a:buFont typeface="Noto Symbol"/>
              <a:buChar char="◼"/>
              <a:defRPr/>
            </a:lvl2pPr>
            <a:lvl3pPr algn="l" rtl="0" indent="-99441" marL="1133856">
              <a:spcBef>
                <a:spcPts val="440"/>
              </a:spcBef>
              <a:buClr>
                <a:schemeClr val="lt1"/>
              </a:buClr>
              <a:buFont typeface="Noto Symbol"/>
              <a:buChar char="▫"/>
              <a:defRPr/>
            </a:lvl3pPr>
            <a:lvl4pPr algn="l" rtl="0" indent="-57911" marL="1353312">
              <a:spcBef>
                <a:spcPts val="400"/>
              </a:spcBef>
              <a:buClr>
                <a:schemeClr val="lt1"/>
              </a:buClr>
              <a:buFont typeface="Noto Symbol"/>
              <a:buChar char=""/>
              <a:defRPr/>
            </a:lvl4pPr>
            <a:lvl5pPr algn="l" rtl="0" indent="-59436" marL="1545336">
              <a:spcBef>
                <a:spcPts val="400"/>
              </a:spcBef>
              <a:buClr>
                <a:schemeClr val="lt1"/>
              </a:buClr>
              <a:buFont typeface="Noto Symbol"/>
              <a:buChar char="◾"/>
              <a:defRPr/>
            </a:lvl5pPr>
            <a:lvl6pPr algn="l" rtl="0" indent="-75692" marL="1764792">
              <a:spcBef>
                <a:spcPts val="360"/>
              </a:spcBef>
              <a:buClr>
                <a:schemeClr val="lt1"/>
              </a:buClr>
              <a:buFont typeface="Noto Symbol"/>
              <a:buChar char=""/>
              <a:defRPr/>
            </a:lvl6pPr>
            <a:lvl7pPr algn="l" rtl="0" indent="-86360" marL="1965960">
              <a:spcBef>
                <a:spcPts val="320"/>
              </a:spcBef>
              <a:buClr>
                <a:schemeClr val="lt1"/>
              </a:buClr>
              <a:buFont typeface="Noto Symbol"/>
              <a:buChar char="⚫"/>
              <a:defRPr/>
            </a:lvl7pPr>
            <a:lvl8pPr algn="l" rtl="0" indent="-97027" marL="2167128">
              <a:spcBef>
                <a:spcPts val="280"/>
              </a:spcBef>
              <a:buClr>
                <a:schemeClr val="lt1"/>
              </a:buClr>
              <a:buFont typeface="Noto Symbol"/>
              <a:buChar char="⚫"/>
              <a:defRPr/>
            </a:lvl8pPr>
            <a:lvl9pPr algn="l" rtl="0" indent="-94995" marL="2368296">
              <a:spcBef>
                <a:spcPts val="280"/>
              </a:spcBef>
              <a:buClr>
                <a:schemeClr val="lt1"/>
              </a:buClr>
              <a:buFont typeface="Noto Symbol"/>
              <a:buChar char="⚫"/>
              <a:defRPr/>
            </a:lvl9pPr>
          </a:lstStyle>
          <a:p/>
        </p:txBody>
      </p:sp>
      <p:sp>
        <p:nvSpPr>
          <p:cNvPr id="70" name="Shape 70"/>
          <p:cNvSpPr txBox="1"/>
          <p:nvPr>
            <p:ph idx="10" type="dt"/>
          </p:nvPr>
        </p:nvSpPr>
        <p:spPr>
          <a:xfrm>
            <a:off y="6416675" x="457200"/>
            <a:ext cy="365125"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1" name="Shape 71"/>
          <p:cNvSpPr txBox="1"/>
          <p:nvPr>
            <p:ph idx="11" type="ftr"/>
          </p:nvPr>
        </p:nvSpPr>
        <p:spPr>
          <a:xfrm>
            <a:off y="6416675" x="3124200"/>
            <a:ext cy="365125"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2" name="Shape 72"/>
          <p:cNvSpPr txBox="1"/>
          <p:nvPr>
            <p:ph idx="12" type="sldNum"/>
          </p:nvPr>
        </p:nvSpPr>
        <p:spPr>
          <a:xfrm>
            <a:off y="6416675" x="7924800"/>
            <a:ext cy="365125" cx="762000"/>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3" name="Shape 73"/>
        <p:cNvGrpSpPr/>
        <p:nvPr/>
      </p:nvGrpSpPr>
      <p:grpSpPr>
        <a:xfrm>
          <a:off y="0" x="0"/>
          <a:ext cy="0" cx="0"/>
          <a:chOff y="0" x="0"/>
          <a:chExt cy="0" cx="0"/>
        </a:xfrm>
      </p:grpSpPr>
      <p:sp>
        <p:nvSpPr>
          <p:cNvPr id="74" name="Shape 74"/>
          <p:cNvSpPr txBox="1"/>
          <p:nvPr>
            <p:ph type="title"/>
          </p:nvPr>
        </p:nvSpPr>
        <p:spPr>
          <a:xfrm rot="5400000">
            <a:off y="2171700" x="4732337"/>
            <a:ext cy="2057400" cx="5851525"/>
          </a:xfrm>
          <a:prstGeom prst="rect">
            <a:avLst/>
          </a:prstGeom>
          <a:noFill/>
          <a:ln>
            <a:noFill/>
          </a:ln>
        </p:spPr>
        <p:txBody>
          <a:bodyPr bIns="91425" rIns="91425" lIns="91425" tIns="91425" anchor="ctr" anchorCtr="0"/>
          <a:lstStyle>
            <a:lvl1pPr algn="ctr" rtl="0">
              <a:spcBef>
                <a:spcPts val="0"/>
              </a:spcBef>
              <a:buClr>
                <a:srgbClr val="F3E5AF"/>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5" name="Shape 75"/>
          <p:cNvSpPr txBox="1"/>
          <p:nvPr>
            <p:ph idx="1" type="body"/>
          </p:nvPr>
        </p:nvSpPr>
        <p:spPr>
          <a:xfrm rot="5400000">
            <a:off y="190500" x="541337"/>
            <a:ext cy="6019799" cx="5851525"/>
          </a:xfrm>
          <a:prstGeom prst="rect">
            <a:avLst/>
          </a:prstGeom>
          <a:noFill/>
          <a:ln>
            <a:noFill/>
          </a:ln>
        </p:spPr>
        <p:txBody>
          <a:bodyPr bIns="91425" rIns="91425" lIns="91425" tIns="91425" anchor="t" anchorCtr="0"/>
          <a:lstStyle>
            <a:lvl1pPr algn="l" rtl="0" indent="-306070" marL="548640">
              <a:spcBef>
                <a:spcPts val="560"/>
              </a:spcBef>
              <a:buClr>
                <a:srgbClr val="FAFAFA"/>
              </a:buClr>
              <a:buFont typeface="Noto Symbol"/>
              <a:buChar char="⬜"/>
              <a:defRPr/>
            </a:lvl1pPr>
            <a:lvl2pPr algn="l" rtl="0" indent="-162560" marL="868680">
              <a:spcBef>
                <a:spcPts val="480"/>
              </a:spcBef>
              <a:buClr>
                <a:schemeClr val="lt1"/>
              </a:buClr>
              <a:buFont typeface="Noto Symbol"/>
              <a:buChar char="◼"/>
              <a:defRPr/>
            </a:lvl2pPr>
            <a:lvl3pPr algn="l" rtl="0" indent="-99441" marL="1133856">
              <a:spcBef>
                <a:spcPts val="440"/>
              </a:spcBef>
              <a:buClr>
                <a:schemeClr val="lt1"/>
              </a:buClr>
              <a:buFont typeface="Noto Symbol"/>
              <a:buChar char="▫"/>
              <a:defRPr/>
            </a:lvl3pPr>
            <a:lvl4pPr algn="l" rtl="0" indent="-57911" marL="1353312">
              <a:spcBef>
                <a:spcPts val="400"/>
              </a:spcBef>
              <a:buClr>
                <a:schemeClr val="lt1"/>
              </a:buClr>
              <a:buFont typeface="Noto Symbol"/>
              <a:buChar char=""/>
              <a:defRPr/>
            </a:lvl4pPr>
            <a:lvl5pPr algn="l" rtl="0" indent="-59436" marL="1545336">
              <a:spcBef>
                <a:spcPts val="400"/>
              </a:spcBef>
              <a:buClr>
                <a:schemeClr val="lt1"/>
              </a:buClr>
              <a:buFont typeface="Noto Symbol"/>
              <a:buChar char="◾"/>
              <a:defRPr/>
            </a:lvl5pPr>
            <a:lvl6pPr algn="l" rtl="0" indent="-75692" marL="1764792">
              <a:spcBef>
                <a:spcPts val="360"/>
              </a:spcBef>
              <a:buClr>
                <a:schemeClr val="lt1"/>
              </a:buClr>
              <a:buFont typeface="Noto Symbol"/>
              <a:buChar char=""/>
              <a:defRPr/>
            </a:lvl6pPr>
            <a:lvl7pPr algn="l" rtl="0" indent="-86360" marL="1965960">
              <a:spcBef>
                <a:spcPts val="320"/>
              </a:spcBef>
              <a:buClr>
                <a:schemeClr val="lt1"/>
              </a:buClr>
              <a:buFont typeface="Noto Symbol"/>
              <a:buChar char="⚫"/>
              <a:defRPr/>
            </a:lvl7pPr>
            <a:lvl8pPr algn="l" rtl="0" indent="-97027" marL="2167128">
              <a:spcBef>
                <a:spcPts val="280"/>
              </a:spcBef>
              <a:buClr>
                <a:schemeClr val="lt1"/>
              </a:buClr>
              <a:buFont typeface="Noto Symbol"/>
              <a:buChar char="⚫"/>
              <a:defRPr/>
            </a:lvl8pPr>
            <a:lvl9pPr algn="l" rtl="0" indent="-94995" marL="2368296">
              <a:spcBef>
                <a:spcPts val="280"/>
              </a:spcBef>
              <a:buClr>
                <a:schemeClr val="lt1"/>
              </a:buClr>
              <a:buFont typeface="Noto Symbol"/>
              <a:buChar char="⚫"/>
              <a:defRPr/>
            </a:lvl9pPr>
          </a:lstStyle>
          <a:p/>
        </p:txBody>
      </p:sp>
      <p:sp>
        <p:nvSpPr>
          <p:cNvPr id="76" name="Shape 76"/>
          <p:cNvSpPr txBox="1"/>
          <p:nvPr>
            <p:ph idx="10" type="dt"/>
          </p:nvPr>
        </p:nvSpPr>
        <p:spPr>
          <a:xfrm>
            <a:off y="6416675" x="457200"/>
            <a:ext cy="365125"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7" name="Shape 77"/>
          <p:cNvSpPr txBox="1"/>
          <p:nvPr>
            <p:ph idx="11" type="ftr"/>
          </p:nvPr>
        </p:nvSpPr>
        <p:spPr>
          <a:xfrm>
            <a:off y="6416675" x="3124200"/>
            <a:ext cy="365125"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8" name="Shape 78"/>
          <p:cNvSpPr txBox="1"/>
          <p:nvPr>
            <p:ph idx="12" type="sldNum"/>
          </p:nvPr>
        </p:nvSpPr>
        <p:spPr>
          <a:xfrm>
            <a:off y="6416675" x="7924800"/>
            <a:ext cy="365125" cx="762000"/>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6" name="Shape 16"/>
        <p:cNvGrpSpPr/>
        <p:nvPr/>
      </p:nvGrpSpPr>
      <p:grpSpPr>
        <a:xfrm>
          <a:off y="0" x="0"/>
          <a:ext cy="0" cx="0"/>
          <a:chOff y="0" x="0"/>
          <a:chExt cy="0" cx="0"/>
        </a:xfrm>
      </p:grpSpPr>
      <p:sp>
        <p:nvSpPr>
          <p:cNvPr id="17" name="Shape 17"/>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rgbClr val="F3E5AF"/>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1" type="body"/>
          </p:nvPr>
        </p:nvSpPr>
        <p:spPr>
          <a:xfrm>
            <a:off y="1600200" x="457200"/>
            <a:ext cy="4709160" cx="8229600"/>
          </a:xfrm>
          <a:prstGeom prst="rect">
            <a:avLst/>
          </a:prstGeom>
          <a:noFill/>
          <a:ln>
            <a:noFill/>
          </a:ln>
        </p:spPr>
        <p:txBody>
          <a:bodyPr bIns="91425" rIns="91425" lIns="91425" tIns="91425" anchor="t" anchorCtr="0"/>
          <a:lstStyle>
            <a:lvl1pPr algn="l" rtl="0" indent="-306070" marL="548640">
              <a:spcBef>
                <a:spcPts val="560"/>
              </a:spcBef>
              <a:buClr>
                <a:srgbClr val="FAFAFA"/>
              </a:buClr>
              <a:buFont typeface="Noto Symbol"/>
              <a:buChar char="⬜"/>
              <a:defRPr/>
            </a:lvl1pPr>
            <a:lvl2pPr algn="l" rtl="0" indent="-162560" marL="868680">
              <a:spcBef>
                <a:spcPts val="480"/>
              </a:spcBef>
              <a:buClr>
                <a:schemeClr val="lt1"/>
              </a:buClr>
              <a:buFont typeface="Noto Symbol"/>
              <a:buChar char="◼"/>
              <a:defRPr/>
            </a:lvl2pPr>
            <a:lvl3pPr algn="l" rtl="0" indent="-99441" marL="1133856">
              <a:spcBef>
                <a:spcPts val="440"/>
              </a:spcBef>
              <a:buClr>
                <a:schemeClr val="lt1"/>
              </a:buClr>
              <a:buFont typeface="Noto Symbol"/>
              <a:buChar char="▫"/>
              <a:defRPr/>
            </a:lvl3pPr>
            <a:lvl4pPr algn="l" rtl="0" indent="-57911" marL="1353312">
              <a:spcBef>
                <a:spcPts val="400"/>
              </a:spcBef>
              <a:buClr>
                <a:schemeClr val="lt1"/>
              </a:buClr>
              <a:buFont typeface="Noto Symbol"/>
              <a:buChar char=""/>
              <a:defRPr/>
            </a:lvl4pPr>
            <a:lvl5pPr algn="l" rtl="0" indent="-59436" marL="1545336">
              <a:spcBef>
                <a:spcPts val="400"/>
              </a:spcBef>
              <a:buClr>
                <a:schemeClr val="lt1"/>
              </a:buClr>
              <a:buFont typeface="Noto Symbol"/>
              <a:buChar char="◾"/>
              <a:defRPr/>
            </a:lvl5pPr>
            <a:lvl6pPr algn="l" rtl="0" indent="-75692" marL="1764792">
              <a:spcBef>
                <a:spcPts val="360"/>
              </a:spcBef>
              <a:buClr>
                <a:schemeClr val="lt1"/>
              </a:buClr>
              <a:buFont typeface="Noto Symbol"/>
              <a:buChar char=""/>
              <a:defRPr/>
            </a:lvl6pPr>
            <a:lvl7pPr algn="l" rtl="0" indent="-86360" marL="1965960">
              <a:spcBef>
                <a:spcPts val="320"/>
              </a:spcBef>
              <a:buClr>
                <a:schemeClr val="lt1"/>
              </a:buClr>
              <a:buFont typeface="Noto Symbol"/>
              <a:buChar char="⚫"/>
              <a:defRPr/>
            </a:lvl7pPr>
            <a:lvl8pPr algn="l" rtl="0" indent="-97027" marL="2167128">
              <a:spcBef>
                <a:spcPts val="280"/>
              </a:spcBef>
              <a:buClr>
                <a:schemeClr val="lt1"/>
              </a:buClr>
              <a:buFont typeface="Noto Symbol"/>
              <a:buChar char="⚫"/>
              <a:defRPr/>
            </a:lvl8pPr>
            <a:lvl9pPr algn="l" rtl="0" indent="-94995" marL="2368296">
              <a:spcBef>
                <a:spcPts val="280"/>
              </a:spcBef>
              <a:buClr>
                <a:schemeClr val="lt1"/>
              </a:buClr>
              <a:buFont typeface="Noto Symbol"/>
              <a:buChar char="⚫"/>
              <a:defRPr/>
            </a:lvl9pPr>
          </a:lstStyle>
          <a:p/>
        </p:txBody>
      </p:sp>
      <p:sp>
        <p:nvSpPr>
          <p:cNvPr id="19" name="Shape 19"/>
          <p:cNvSpPr txBox="1"/>
          <p:nvPr>
            <p:ph idx="10" type="dt"/>
          </p:nvPr>
        </p:nvSpPr>
        <p:spPr>
          <a:xfrm>
            <a:off y="6416675" x="457200"/>
            <a:ext cy="365125"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0" name="Shape 20"/>
          <p:cNvSpPr txBox="1"/>
          <p:nvPr>
            <p:ph idx="11" type="ftr"/>
          </p:nvPr>
        </p:nvSpPr>
        <p:spPr>
          <a:xfrm>
            <a:off y="6416675" x="3124200"/>
            <a:ext cy="365125"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1" name="Shape 21"/>
          <p:cNvSpPr txBox="1"/>
          <p:nvPr>
            <p:ph idx="12" type="sldNum"/>
          </p:nvPr>
        </p:nvSpPr>
        <p:spPr>
          <a:xfrm>
            <a:off y="6416675" x="7924800"/>
            <a:ext cy="365125" cx="762000"/>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blipFill rotWithShape="1">
          <a:blip r:embed="rId2">
            <a:alphaModFix/>
          </a:blip>
          <a:stretch>
            <a:fillRect t="0" b="0" r="0" l="0"/>
          </a:stretch>
        </a:blipFill>
      </p:bgPr>
    </p:bg>
    <p:spTree>
      <p:nvGrpSpPr>
        <p:cNvPr id="22" name="Shape 22"/>
        <p:cNvGrpSpPr/>
        <p:nvPr/>
      </p:nvGrpSpPr>
      <p:grpSpPr>
        <a:xfrm>
          <a:off y="0" x="0"/>
          <a:ext cy="0" cx="0"/>
          <a:chOff y="0" x="0"/>
          <a:chExt cy="0" cx="0"/>
        </a:xfrm>
      </p:grpSpPr>
      <p:sp>
        <p:nvSpPr>
          <p:cNvPr id="23" name="Shape 23"/>
          <p:cNvSpPr txBox="1"/>
          <p:nvPr>
            <p:ph type="title"/>
          </p:nvPr>
        </p:nvSpPr>
        <p:spPr>
          <a:xfrm>
            <a:off y="609600" x="1600200"/>
            <a:ext cy="1828800" cx="7086600"/>
          </a:xfrm>
          <a:prstGeom prst="rect">
            <a:avLst/>
          </a:prstGeom>
          <a:noFill/>
          <a:ln>
            <a:noFill/>
          </a:ln>
        </p:spPr>
        <p:txBody>
          <a:bodyPr bIns="91425" rIns="91425" lIns="91425" tIns="91425" anchor="b" anchorCtr="0"/>
          <a:lstStyle>
            <a:lvl1pPr algn="l" rtl="0">
              <a:spcBef>
                <a:spcPts val="0"/>
              </a:spcBef>
              <a:buClr>
                <a:srgbClr val="E5D594"/>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y="2507785" x="1600200"/>
            <a:ext cy="1509711" cx="7086600"/>
          </a:xfrm>
          <a:prstGeom prst="rect">
            <a:avLst/>
          </a:prstGeom>
          <a:noFill/>
          <a:ln>
            <a:noFill/>
          </a:ln>
        </p:spPr>
        <p:txBody>
          <a:bodyPr bIns="91425" rIns="91425" lIns="91425" tIns="91425" anchor="t" anchorCtr="0"/>
          <a:lstStyle>
            <a:lvl1pPr algn="l" rtl="0" indent="-9652" marL="73152">
              <a:spcBef>
                <a:spcPts val="0"/>
              </a:spcBef>
              <a:buClr>
                <a:schemeClr val="lt1"/>
              </a:buClr>
              <a:buFont typeface="Quattrocento"/>
              <a:buNone/>
              <a:defRPr/>
            </a:lvl1pPr>
            <a:lvl2pPr rtl="0">
              <a:spcBef>
                <a:spcPts val="0"/>
              </a:spcBef>
              <a:buClr>
                <a:schemeClr val="lt1"/>
              </a:buClr>
              <a:buFont typeface="Quattrocento"/>
              <a:buNone/>
              <a:defRPr/>
            </a:lvl2pPr>
            <a:lvl3pPr rtl="0">
              <a:spcBef>
                <a:spcPts val="0"/>
              </a:spcBef>
              <a:buClr>
                <a:schemeClr val="lt1"/>
              </a:buClr>
              <a:buFont typeface="Quattrocento"/>
              <a:buNone/>
              <a:defRPr/>
            </a:lvl3pPr>
            <a:lvl4pPr rtl="0">
              <a:spcBef>
                <a:spcPts val="0"/>
              </a:spcBef>
              <a:buClr>
                <a:schemeClr val="lt1"/>
              </a:buClr>
              <a:buFont typeface="Quattrocento"/>
              <a:buNone/>
              <a:defRPr/>
            </a:lvl4pPr>
            <a:lvl5pPr rtl="0">
              <a:spcBef>
                <a:spcPts val="0"/>
              </a:spcBef>
              <a:buClr>
                <a:schemeClr val="lt1"/>
              </a:buClr>
              <a:buFont typeface="Quattrocento"/>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 name="Shape 25"/>
          <p:cNvSpPr txBox="1"/>
          <p:nvPr>
            <p:ph idx="10" type="dt"/>
          </p:nvPr>
        </p:nvSpPr>
        <p:spPr>
          <a:xfrm>
            <a:off y="6416675" x="457200"/>
            <a:ext cy="365125"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6" name="Shape 26"/>
          <p:cNvSpPr txBox="1"/>
          <p:nvPr>
            <p:ph idx="11" type="ftr"/>
          </p:nvPr>
        </p:nvSpPr>
        <p:spPr>
          <a:xfrm>
            <a:off y="6416675" x="3124200"/>
            <a:ext cy="365125"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7" name="Shape 27"/>
          <p:cNvSpPr txBox="1"/>
          <p:nvPr>
            <p:ph idx="12" type="sldNum"/>
          </p:nvPr>
        </p:nvSpPr>
        <p:spPr>
          <a:xfrm>
            <a:off y="6416675" x="7924800"/>
            <a:ext cy="365125" cx="762000"/>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8" name="Shape 28"/>
        <p:cNvGrpSpPr/>
        <p:nvPr/>
      </p:nvGrpSpPr>
      <p:grpSpPr>
        <a:xfrm>
          <a:off y="0" x="0"/>
          <a:ext cy="0" cx="0"/>
          <a:chOff y="0" x="0"/>
          <a:chExt cy="0" cx="0"/>
        </a:xfrm>
      </p:grpSpPr>
      <p:sp>
        <p:nvSpPr>
          <p:cNvPr id="29" name="Shape 2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rgbClr val="F3E5AF"/>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1" type="body"/>
          </p:nvPr>
        </p:nvSpPr>
        <p:spPr>
          <a:xfrm>
            <a:off y="1600200" x="457200"/>
            <a:ext cy="4525963"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2" type="body"/>
          </p:nvPr>
        </p:nvSpPr>
        <p:spPr>
          <a:xfrm>
            <a:off y="1600200" x="4648200"/>
            <a:ext cy="4525963"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0" type="dt"/>
          </p:nvPr>
        </p:nvSpPr>
        <p:spPr>
          <a:xfrm>
            <a:off y="6416675" x="457200"/>
            <a:ext cy="365125"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3" name="Shape 33"/>
          <p:cNvSpPr txBox="1"/>
          <p:nvPr>
            <p:ph idx="11" type="ftr"/>
          </p:nvPr>
        </p:nvSpPr>
        <p:spPr>
          <a:xfrm>
            <a:off y="6416675" x="3124200"/>
            <a:ext cy="365125"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4" name="Shape 34"/>
          <p:cNvSpPr txBox="1"/>
          <p:nvPr>
            <p:ph idx="12" type="sldNum"/>
          </p:nvPr>
        </p:nvSpPr>
        <p:spPr>
          <a:xfrm>
            <a:off y="6416675" x="7924800"/>
            <a:ext cy="365125" cx="762000"/>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y="0" x="0"/>
          <a:ext cy="0" cx="0"/>
          <a:chOff y="0" x="0"/>
          <a:chExt cy="0" cx="0"/>
        </a:xfrm>
      </p:grpSpPr>
      <p:sp>
        <p:nvSpPr>
          <p:cNvPr id="36" name="Shape 36"/>
          <p:cNvSpPr txBox="1"/>
          <p:nvPr>
            <p:ph type="title"/>
          </p:nvPr>
        </p:nvSpPr>
        <p:spPr>
          <a:xfrm>
            <a:off y="273050"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 type="body"/>
          </p:nvPr>
        </p:nvSpPr>
        <p:spPr>
          <a:xfrm>
            <a:off y="1535112" x="457200"/>
            <a:ext cy="750887" cx="4040187"/>
          </a:xfrm>
          <a:prstGeom prst="rect">
            <a:avLst/>
          </a:prstGeom>
          <a:noFill/>
          <a:ln>
            <a:noFill/>
          </a:ln>
        </p:spPr>
        <p:txBody>
          <a:bodyPr bIns="91425" rIns="91425" lIns="91425" tIns="91425" anchor="ctr" anchorCtr="0"/>
          <a:lstStyle>
            <a:lvl1pPr rtl="0" indent="0" marL="0">
              <a:spcBef>
                <a:spcPts val="0"/>
              </a:spcBef>
              <a:buClr>
                <a:schemeClr val="lt1"/>
              </a:buClr>
              <a:buFont typeface="Quattrocento"/>
              <a:buNone/>
              <a:defRPr/>
            </a:lvl1pPr>
            <a:lvl2pPr rtl="0">
              <a:spcBef>
                <a:spcPts val="0"/>
              </a:spcBef>
              <a:buFont typeface="Quattrocento"/>
              <a:buNone/>
              <a:defRPr/>
            </a:lvl2pPr>
            <a:lvl3pPr rtl="0">
              <a:spcBef>
                <a:spcPts val="0"/>
              </a:spcBef>
              <a:buFont typeface="Quattrocento"/>
              <a:buNone/>
              <a:defRPr/>
            </a:lvl3pPr>
            <a:lvl4pPr rtl="0">
              <a:spcBef>
                <a:spcPts val="0"/>
              </a:spcBef>
              <a:buFont typeface="Quattrocento"/>
              <a:buNone/>
              <a:defRPr/>
            </a:lvl4pPr>
            <a:lvl5pPr rtl="0">
              <a:spcBef>
                <a:spcPts val="0"/>
              </a:spcBef>
              <a:buFont typeface="Quattrocento"/>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2" type="body"/>
          </p:nvPr>
        </p:nvSpPr>
        <p:spPr>
          <a:xfrm>
            <a:off y="1535112" x="4645025"/>
            <a:ext cy="750887" cx="4041774"/>
          </a:xfrm>
          <a:prstGeom prst="rect">
            <a:avLst/>
          </a:prstGeom>
          <a:noFill/>
          <a:ln>
            <a:noFill/>
          </a:ln>
        </p:spPr>
        <p:txBody>
          <a:bodyPr bIns="91425" rIns="91425" lIns="91425" tIns="91425" anchor="ctr" anchorCtr="0"/>
          <a:lstStyle>
            <a:lvl1pPr rtl="0" indent="0" marL="0">
              <a:spcBef>
                <a:spcPts val="0"/>
              </a:spcBef>
              <a:buClr>
                <a:schemeClr val="lt1"/>
              </a:buClr>
              <a:buFont typeface="Quattrocento"/>
              <a:buNone/>
              <a:defRPr/>
            </a:lvl1pPr>
            <a:lvl2pPr rtl="0">
              <a:spcBef>
                <a:spcPts val="0"/>
              </a:spcBef>
              <a:buFont typeface="Quattrocento"/>
              <a:buNone/>
              <a:defRPr/>
            </a:lvl2pPr>
            <a:lvl3pPr rtl="0">
              <a:spcBef>
                <a:spcPts val="0"/>
              </a:spcBef>
              <a:buFont typeface="Quattrocento"/>
              <a:buNone/>
              <a:defRPr/>
            </a:lvl3pPr>
            <a:lvl4pPr rtl="0">
              <a:spcBef>
                <a:spcPts val="0"/>
              </a:spcBef>
              <a:buFont typeface="Quattrocento"/>
              <a:buNone/>
              <a:defRPr/>
            </a:lvl4pPr>
            <a:lvl5pPr rtl="0">
              <a:spcBef>
                <a:spcPts val="0"/>
              </a:spcBef>
              <a:buFont typeface="Quattrocento"/>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3" type="body"/>
          </p:nvPr>
        </p:nvSpPr>
        <p:spPr>
          <a:xfrm>
            <a:off y="2362200" x="457200"/>
            <a:ext cy="3763962"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4" type="body"/>
          </p:nvPr>
        </p:nvSpPr>
        <p:spPr>
          <a:xfrm>
            <a:off y="2362200" x="4645025"/>
            <a:ext cy="3763962" cx="404177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10" type="dt"/>
          </p:nvPr>
        </p:nvSpPr>
        <p:spPr>
          <a:xfrm>
            <a:off y="6416675" x="457200"/>
            <a:ext cy="365125"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2" name="Shape 42"/>
          <p:cNvSpPr txBox="1"/>
          <p:nvPr>
            <p:ph idx="11" type="ftr"/>
          </p:nvPr>
        </p:nvSpPr>
        <p:spPr>
          <a:xfrm>
            <a:off y="6416675" x="3124200"/>
            <a:ext cy="365125"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3" name="Shape 43"/>
          <p:cNvSpPr txBox="1"/>
          <p:nvPr>
            <p:ph idx="12" type="sldNum"/>
          </p:nvPr>
        </p:nvSpPr>
        <p:spPr>
          <a:xfrm>
            <a:off y="6416675" x="7924800"/>
            <a:ext cy="365125" cx="762000"/>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4" name="Shape 44"/>
        <p:cNvGrpSpPr/>
        <p:nvPr/>
      </p:nvGrpSpPr>
      <p:grpSpPr>
        <a:xfrm>
          <a:off y="0" x="0"/>
          <a:ext cy="0" cx="0"/>
          <a:chOff y="0" x="0"/>
          <a:chExt cy="0" cx="0"/>
        </a:xfrm>
      </p:grpSpPr>
      <p:sp>
        <p:nvSpPr>
          <p:cNvPr id="45" name="Shape 45"/>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rgbClr val="F3E5AF"/>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10" type="dt"/>
          </p:nvPr>
        </p:nvSpPr>
        <p:spPr>
          <a:xfrm>
            <a:off y="6416675" x="457200"/>
            <a:ext cy="365125"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7" name="Shape 47"/>
          <p:cNvSpPr txBox="1"/>
          <p:nvPr>
            <p:ph idx="11" type="ftr"/>
          </p:nvPr>
        </p:nvSpPr>
        <p:spPr>
          <a:xfrm>
            <a:off y="6416675" x="3124200"/>
            <a:ext cy="365125"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8" name="Shape 48"/>
          <p:cNvSpPr txBox="1"/>
          <p:nvPr>
            <p:ph idx="12" type="sldNum"/>
          </p:nvPr>
        </p:nvSpPr>
        <p:spPr>
          <a:xfrm>
            <a:off y="6416675" x="7924800"/>
            <a:ext cy="365125" cx="762000"/>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y="0" x="0"/>
          <a:ext cy="0" cx="0"/>
          <a:chOff y="0" x="0"/>
          <a:chExt cy="0" cx="0"/>
        </a:xfrm>
      </p:grpSpPr>
      <p:sp>
        <p:nvSpPr>
          <p:cNvPr id="50" name="Shape 50"/>
          <p:cNvSpPr txBox="1"/>
          <p:nvPr>
            <p:ph idx="10" type="dt"/>
          </p:nvPr>
        </p:nvSpPr>
        <p:spPr>
          <a:xfrm>
            <a:off y="6416675" x="457200"/>
            <a:ext cy="365125"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1" name="Shape 51"/>
          <p:cNvSpPr txBox="1"/>
          <p:nvPr>
            <p:ph idx="11" type="ftr"/>
          </p:nvPr>
        </p:nvSpPr>
        <p:spPr>
          <a:xfrm>
            <a:off y="6416675" x="3124200"/>
            <a:ext cy="365125"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2" name="Shape 52"/>
          <p:cNvSpPr txBox="1"/>
          <p:nvPr>
            <p:ph idx="12" type="sldNum"/>
          </p:nvPr>
        </p:nvSpPr>
        <p:spPr>
          <a:xfrm>
            <a:off y="6416675" x="7924800"/>
            <a:ext cy="365125" cx="762000"/>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3" name="Shape 53"/>
        <p:cNvGrpSpPr/>
        <p:nvPr/>
      </p:nvGrpSpPr>
      <p:grpSpPr>
        <a:xfrm>
          <a:off y="0" x="0"/>
          <a:ext cy="0" cx="0"/>
          <a:chOff y="0" x="0"/>
          <a:chExt cy="0" cx="0"/>
        </a:xfrm>
      </p:grpSpPr>
      <p:sp>
        <p:nvSpPr>
          <p:cNvPr id="54" name="Shape 54"/>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buClr>
                <a:srgbClr val="FBE9A7"/>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 name="Shape 55"/>
          <p:cNvSpPr txBox="1"/>
          <p:nvPr>
            <p:ph idx="1" type="body"/>
          </p:nvPr>
        </p:nvSpPr>
        <p:spPr>
          <a:xfrm>
            <a:off y="1524000" x="457200"/>
            <a:ext cy="4602162" cx="3008313"/>
          </a:xfrm>
          <a:prstGeom prst="rect">
            <a:avLst/>
          </a:prstGeom>
          <a:noFill/>
          <a:ln>
            <a:noFill/>
          </a:ln>
        </p:spPr>
        <p:txBody>
          <a:bodyPr bIns="91425" rIns="91425" lIns="91425" tIns="91425" anchor="t" anchorCtr="0"/>
          <a:lstStyle>
            <a:lvl1pPr rtl="0" indent="0" marL="0">
              <a:spcBef>
                <a:spcPts val="0"/>
              </a:spcBef>
              <a:buFont typeface="Quattrocento"/>
              <a:buNone/>
              <a:defRPr/>
            </a:lvl1pPr>
            <a:lvl2pPr rtl="0">
              <a:spcBef>
                <a:spcPts val="0"/>
              </a:spcBef>
              <a:buFont typeface="Quattrocento"/>
              <a:buNone/>
              <a:defRPr/>
            </a:lvl2pPr>
            <a:lvl3pPr rtl="0">
              <a:spcBef>
                <a:spcPts val="0"/>
              </a:spcBef>
              <a:buFont typeface="Quattrocento"/>
              <a:buNone/>
              <a:defRPr/>
            </a:lvl3pPr>
            <a:lvl4pPr rtl="0">
              <a:spcBef>
                <a:spcPts val="0"/>
              </a:spcBef>
              <a:buFont typeface="Quattrocento"/>
              <a:buNone/>
              <a:defRPr/>
            </a:lvl4pPr>
            <a:lvl5pPr rtl="0">
              <a:spcBef>
                <a:spcPts val="0"/>
              </a:spcBef>
              <a:buFont typeface="Quattrocento"/>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2" type="body"/>
          </p:nvPr>
        </p:nvSpPr>
        <p:spPr>
          <a:xfrm>
            <a:off y="273050" x="3575050"/>
            <a:ext cy="5853112"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7" name="Shape 57"/>
          <p:cNvSpPr txBox="1"/>
          <p:nvPr>
            <p:ph idx="10" type="dt"/>
          </p:nvPr>
        </p:nvSpPr>
        <p:spPr>
          <a:xfrm>
            <a:off y="6416675" x="457200"/>
            <a:ext cy="365125"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8" name="Shape 58"/>
          <p:cNvSpPr txBox="1"/>
          <p:nvPr>
            <p:ph idx="11" type="ftr"/>
          </p:nvPr>
        </p:nvSpPr>
        <p:spPr>
          <a:xfrm>
            <a:off y="6416675" x="3124200"/>
            <a:ext cy="365125"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9" name="Shape 59"/>
          <p:cNvSpPr txBox="1"/>
          <p:nvPr>
            <p:ph idx="12" type="sldNum"/>
          </p:nvPr>
        </p:nvSpPr>
        <p:spPr>
          <a:xfrm>
            <a:off y="6416675" x="7924800"/>
            <a:ext cy="365125" cx="762000"/>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0" name="Shape 60"/>
        <p:cNvGrpSpPr/>
        <p:nvPr/>
      </p:nvGrpSpPr>
      <p:grpSpPr>
        <a:xfrm>
          <a:off y="0" x="0"/>
          <a:ext cy="0" cx="0"/>
          <a:chOff y="0" x="0"/>
          <a:chExt cy="0" cx="0"/>
        </a:xfrm>
      </p:grpSpPr>
      <p:sp>
        <p:nvSpPr>
          <p:cNvPr id="61" name="Shape 61"/>
          <p:cNvSpPr txBox="1"/>
          <p:nvPr>
            <p:ph type="title"/>
          </p:nvPr>
        </p:nvSpPr>
        <p:spPr>
          <a:xfrm>
            <a:off y="609600" x="1828800"/>
            <a:ext cy="522288" cx="5486399"/>
          </a:xfrm>
          <a:prstGeom prst="rect">
            <a:avLst/>
          </a:prstGeom>
          <a:noFill/>
          <a:ln>
            <a:noFill/>
          </a:ln>
        </p:spPr>
        <p:txBody>
          <a:bodyPr bIns="91425" rIns="91425" lIns="91425" tIns="91425" anchor="b" anchorCtr="0"/>
          <a:lstStyle>
            <a:lvl1pPr algn="ctr"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 name="Shape 62"/>
          <p:cNvSpPr/>
          <p:nvPr>
            <p:ph idx="2" type="pic"/>
          </p:nvPr>
        </p:nvSpPr>
        <p:spPr>
          <a:xfrm>
            <a:off y="1831975" x="1828800"/>
            <a:ext cy="3962399" cx="5486399"/>
          </a:xfrm>
          <a:prstGeom prst="rect">
            <a:avLst/>
          </a:prstGeom>
          <a:solidFill>
            <a:schemeClr val="dk2"/>
          </a:solidFill>
          <a:ln w="44450" cap="sq">
            <a:solidFill>
              <a:srgbClr val="FFFFFF"/>
            </a:solidFill>
            <a:prstDash val="solid"/>
            <a:miter/>
            <a:headEnd w="med" len="med" type="none"/>
            <a:tailEnd w="med" len="med" type="none"/>
          </a:ln>
        </p:spPr>
      </p:sp>
      <p:sp>
        <p:nvSpPr>
          <p:cNvPr id="63" name="Shape 63"/>
          <p:cNvSpPr txBox="1"/>
          <p:nvPr>
            <p:ph idx="1" type="body"/>
          </p:nvPr>
        </p:nvSpPr>
        <p:spPr>
          <a:xfrm>
            <a:off y="1166787" x="1828800"/>
            <a:ext cy="530351" cx="5486399"/>
          </a:xfrm>
          <a:prstGeom prst="rect">
            <a:avLst/>
          </a:prstGeom>
          <a:noFill/>
          <a:ln>
            <a:noFill/>
          </a:ln>
        </p:spPr>
        <p:txBody>
          <a:bodyPr bIns="91425" rIns="91425" lIns="91425" tIns="91425" anchor="t" anchorCtr="0"/>
          <a:lstStyle>
            <a:lvl1pPr algn="ctr" rtl="0" indent="0" marL="0">
              <a:spcBef>
                <a:spcPts val="0"/>
              </a:spcBef>
              <a:buFont typeface="Quattrocen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4" name="Shape 64"/>
          <p:cNvSpPr txBox="1"/>
          <p:nvPr>
            <p:ph idx="10" type="dt"/>
          </p:nvPr>
        </p:nvSpPr>
        <p:spPr>
          <a:xfrm>
            <a:off y="6416675" x="457200"/>
            <a:ext cy="365125"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5" name="Shape 65"/>
          <p:cNvSpPr txBox="1"/>
          <p:nvPr>
            <p:ph idx="11" type="ftr"/>
          </p:nvPr>
        </p:nvSpPr>
        <p:spPr>
          <a:xfrm>
            <a:off y="6416675" x="3124200"/>
            <a:ext cy="365125"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6" name="Shape 66"/>
          <p:cNvSpPr txBox="1"/>
          <p:nvPr>
            <p:ph idx="12" type="sldNum"/>
          </p:nvPr>
        </p:nvSpPr>
        <p:spPr>
          <a:xfrm>
            <a:off y="6416675" x="7924800"/>
            <a:ext cy="365125" cx="762000"/>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1.xml" Type="http://schemas.openxmlformats.org/officeDocument/2006/relationships/slideLayout" Id="rId2"/><Relationship Target="../slideLayouts/slideLayout11.xml" Type="http://schemas.openxmlformats.org/officeDocument/2006/relationships/slideLayout" Id="rId12"/><Relationship Target="../theme/theme2.xml" Type="http://schemas.openxmlformats.org/officeDocument/2006/relationships/theme" Id="rId13"/><Relationship Target="../media/image15.png" Type="http://schemas.openxmlformats.org/officeDocument/2006/relationships/image" Id="rId1"/><Relationship Target="../slideLayouts/slideLayout3.xml" Type="http://schemas.openxmlformats.org/officeDocument/2006/relationships/slideLayout" Id="rId4"/><Relationship Target="../slideLayouts/slideLayout9.xml" Type="http://schemas.openxmlformats.org/officeDocument/2006/relationships/slideLayout" Id="rId10"/><Relationship Target="../slideLayouts/slideLayout2.xml" Type="http://schemas.openxmlformats.org/officeDocument/2006/relationships/slideLayout" Id="rId3"/><Relationship Target="../slideLayouts/slideLayout10.xml" Type="http://schemas.openxmlformats.org/officeDocument/2006/relationships/slideLayout" Id="rId11"/><Relationship Target="../slideLayouts/slideLayout8.xml" Type="http://schemas.openxmlformats.org/officeDocument/2006/relationships/slideLayout" Id="rId9"/><Relationship Target="../slideLayouts/slideLayout5.xml" Type="http://schemas.openxmlformats.org/officeDocument/2006/relationships/slideLayout" Id="rId6"/><Relationship Target="../slideLayouts/slideLayout4.xml" Type="http://schemas.openxmlformats.org/officeDocument/2006/relationships/slideLayout" Id="rId5"/><Relationship Target="../slideLayouts/slideLayout7.xml" Type="http://schemas.openxmlformats.org/officeDocument/2006/relationships/slideLayout" Id="rId8"/><Relationship Target="../slideLayouts/slideLayout6.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t="0" b="0" r="0" l="0"/>
          </a:stretch>
        </a:blip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buClr>
                <a:srgbClr val="F3E5AF"/>
              </a:buClr>
              <a:buFont typeface="Allerta"/>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6" name="Shape 6"/>
          <p:cNvSpPr txBox="1"/>
          <p:nvPr>
            <p:ph idx="1" type="body"/>
          </p:nvPr>
        </p:nvSpPr>
        <p:spPr>
          <a:xfrm>
            <a:off y="1600200" x="457200"/>
            <a:ext cy="4709160" cx="8229600"/>
          </a:xfrm>
          <a:prstGeom prst="rect">
            <a:avLst/>
          </a:prstGeom>
          <a:noFill/>
          <a:ln>
            <a:noFill/>
          </a:ln>
        </p:spPr>
        <p:txBody>
          <a:bodyPr bIns="91425" rIns="91425" lIns="91425" tIns="91425" anchor="t" anchorCtr="0"/>
          <a:lstStyle>
            <a:lvl1pPr algn="l" rtl="0" marR="0" indent="-306070" marL="548640">
              <a:spcBef>
                <a:spcPts val="560"/>
              </a:spcBef>
              <a:buClr>
                <a:srgbClr val="FAFAFA"/>
              </a:buClr>
              <a:buFont typeface="Noto Symbol"/>
              <a:buChar char="⬜"/>
              <a:defRPr/>
            </a:lvl1pPr>
            <a:lvl2pPr algn="l" rtl="0" marR="0" indent="-162560" marL="868680">
              <a:spcBef>
                <a:spcPts val="480"/>
              </a:spcBef>
              <a:buClr>
                <a:schemeClr val="lt1"/>
              </a:buClr>
              <a:buFont typeface="Noto Symbol"/>
              <a:buChar char="◼"/>
              <a:defRPr/>
            </a:lvl2pPr>
            <a:lvl3pPr algn="l" rtl="0" marR="0" indent="-99441" marL="1133856">
              <a:spcBef>
                <a:spcPts val="440"/>
              </a:spcBef>
              <a:buClr>
                <a:schemeClr val="lt1"/>
              </a:buClr>
              <a:buFont typeface="Noto Symbol"/>
              <a:buChar char="▫"/>
              <a:defRPr/>
            </a:lvl3pPr>
            <a:lvl4pPr algn="l" rtl="0" marR="0" indent="-57911" marL="1353312">
              <a:spcBef>
                <a:spcPts val="400"/>
              </a:spcBef>
              <a:buClr>
                <a:schemeClr val="lt1"/>
              </a:buClr>
              <a:buFont typeface="Noto Symbol"/>
              <a:buChar char=""/>
              <a:defRPr/>
            </a:lvl4pPr>
            <a:lvl5pPr algn="l" rtl="0" marR="0" indent="-59436" marL="1545336">
              <a:spcBef>
                <a:spcPts val="400"/>
              </a:spcBef>
              <a:buClr>
                <a:schemeClr val="lt1"/>
              </a:buClr>
              <a:buFont typeface="Noto Symbol"/>
              <a:buChar char="◾"/>
              <a:defRPr/>
            </a:lvl5pPr>
            <a:lvl6pPr algn="l" rtl="0" marR="0" indent="-75692" marL="1764792">
              <a:spcBef>
                <a:spcPts val="360"/>
              </a:spcBef>
              <a:buClr>
                <a:schemeClr val="lt1"/>
              </a:buClr>
              <a:buFont typeface="Noto Symbol"/>
              <a:buChar char=""/>
              <a:defRPr/>
            </a:lvl6pPr>
            <a:lvl7pPr algn="l" rtl="0" marR="0" indent="-86360" marL="1965960">
              <a:spcBef>
                <a:spcPts val="320"/>
              </a:spcBef>
              <a:buClr>
                <a:schemeClr val="lt1"/>
              </a:buClr>
              <a:buFont typeface="Noto Symbol"/>
              <a:buChar char="⚫"/>
              <a:defRPr/>
            </a:lvl7pPr>
            <a:lvl8pPr algn="l" rtl="0" marR="0" indent="-97027" marL="2167128">
              <a:spcBef>
                <a:spcPts val="280"/>
              </a:spcBef>
              <a:buClr>
                <a:schemeClr val="lt1"/>
              </a:buClr>
              <a:buFont typeface="Noto Symbol"/>
              <a:buChar char="⚫"/>
              <a:defRPr/>
            </a:lvl8pPr>
            <a:lvl9pPr algn="l" rtl="0" marR="0" indent="-94995" marL="2368296">
              <a:spcBef>
                <a:spcPts val="280"/>
              </a:spcBef>
              <a:buClr>
                <a:schemeClr val="lt1"/>
              </a:buClr>
              <a:buFont typeface="Noto Symbol"/>
              <a:buChar char="⚫"/>
              <a:defRPr/>
            </a:lvl9pPr>
          </a:lstStyle>
          <a:p/>
        </p:txBody>
      </p:sp>
      <p:sp>
        <p:nvSpPr>
          <p:cNvPr id="7" name="Shape 7"/>
          <p:cNvSpPr txBox="1"/>
          <p:nvPr>
            <p:ph idx="10" type="dt"/>
          </p:nvPr>
        </p:nvSpPr>
        <p:spPr>
          <a:xfrm>
            <a:off y="6416675" x="457200"/>
            <a:ext cy="365125" cx="21335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 name="Shape 8"/>
          <p:cNvSpPr txBox="1"/>
          <p:nvPr>
            <p:ph idx="11" type="ftr"/>
          </p:nvPr>
        </p:nvSpPr>
        <p:spPr>
          <a:xfrm>
            <a:off y="6416675" x="3124200"/>
            <a:ext cy="365125" cx="2895600"/>
          </a:xfrm>
          <a:prstGeom prst="rect">
            <a:avLst/>
          </a:prstGeom>
          <a:noFill/>
          <a:ln>
            <a:noFill/>
          </a:ln>
        </p:spPr>
        <p:txBody>
          <a:bodyPr bIns="91425" rIns="91425" lIns="91425" tIns="91425" anchor="b"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 name="Shape 9"/>
          <p:cNvSpPr txBox="1"/>
          <p:nvPr>
            <p:ph idx="12" type="sldNum"/>
          </p:nvPr>
        </p:nvSpPr>
        <p:spPr>
          <a:xfrm>
            <a:off y="6416675" x="7924800"/>
            <a:ext cy="365125" cx="762000"/>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2.jpg" Type="http://schemas.openxmlformats.org/officeDocument/2006/relationships/image" Id="rId4"/><Relationship Target="../media/image00.jpg" Type="http://schemas.openxmlformats.org/officeDocument/2006/relationships/image" Id="rId3"/><Relationship Target="www.morrisson" Type="http://schemas.openxmlformats.org/officeDocument/2006/relationships/hyperlink" TargetMode="External" Id="rId5"/></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8.xml" Type="http://schemas.openxmlformats.org/officeDocument/2006/relationships/slideLayout" Id="rId1"/><Relationship Target="../media/image08.jpg" Type="http://schemas.openxmlformats.org/officeDocument/2006/relationships/image" Id="rId4"/><Relationship Target="../media/image07.gif" Type="http://schemas.openxmlformats.org/officeDocument/2006/relationships/image" Id="rId3"/><Relationship Target="www.arkansas.com" Type="http://schemas.openxmlformats.org/officeDocument/2006/relationships/hyperlink" TargetMode="External" Id="rId6"/><Relationship Target="../media/image06.jpg" Type="http://schemas.openxmlformats.org/officeDocument/2006/relationships/image"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8.xml" Type="http://schemas.openxmlformats.org/officeDocument/2006/relationships/slideLayout" Id="rId1"/><Relationship Target="../media/image11.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8.xml" Type="http://schemas.openxmlformats.org/officeDocument/2006/relationships/slideLayout" Id="rId1"/><Relationship Target="../media/image13.jpg" Type="http://schemas.openxmlformats.org/officeDocument/2006/relationships/image" Id="rId4"/><Relationship Target="../media/image10.jpg" Type="http://schemas.openxmlformats.org/officeDocument/2006/relationships/image" Id="rId3"/><Relationship Target="www.arkansas.com" Type="http://schemas.openxmlformats.org/officeDocument/2006/relationships/hyperlink" TargetMode="External" Id="rId6"/><Relationship Target="www.lakeouachita.org" Type="http://schemas.openxmlformats.org/officeDocument/2006/relationships/hyperlink" TargetMode="External"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9.xml" Type="http://schemas.openxmlformats.org/officeDocument/2006/relationships/slideLayout" Id="rId1"/><Relationship Target="../media/image04.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8.xml" Type="http://schemas.openxmlformats.org/officeDocument/2006/relationships/slideLayout" Id="rId1"/><Relationship Target="www.american-rails.com" Type="http://schemas.openxmlformats.org/officeDocument/2006/relationships/hyperlink" TargetMode="External" Id="rId4"/><Relationship Target="../media/image01.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9.xml" Type="http://schemas.openxmlformats.org/officeDocument/2006/relationships/slideLayout" Id="rId1"/><Relationship Target="../media/image09.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8.xml" Type="http://schemas.openxmlformats.org/officeDocument/2006/relationships/slideLayout" Id="rId1"/><Relationship Target="../media/image03.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8.xml" Type="http://schemas.openxmlformats.org/officeDocument/2006/relationships/slideLayout" Id="rId1"/><Relationship Target="../media/image12.png" Type="http://schemas.openxmlformats.org/officeDocument/2006/relationships/image" Id="rId4"/><Relationship Target="../media/image1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8.xml" Type="http://schemas.openxmlformats.org/officeDocument/2006/relationships/slideLayout" Id="rId1"/><Relationship Target="www.encyclopedia" Type="http://schemas.openxmlformats.org/officeDocument/2006/relationships/hyperlink" TargetMode="External" Id="rId4"/><Relationship Target="../media/image05.gif"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y="0" x="0"/>
          <a:ext cy="0" cx="0"/>
          <a:chOff y="0" x="0"/>
          <a:chExt cy="0" cx="0"/>
        </a:xfrm>
      </p:grpSpPr>
      <p:sp>
        <p:nvSpPr>
          <p:cNvPr id="80" name="Shape 80"/>
          <p:cNvSpPr txBox="1"/>
          <p:nvPr>
            <p:ph idx="1" type="subTitle"/>
          </p:nvPr>
        </p:nvSpPr>
        <p:spPr>
          <a:xfrm>
            <a:off y="3331698" x="1371600"/>
            <a:ext cy="1752600" cx="6400799"/>
          </a:xfrm>
          <a:prstGeom prst="rect">
            <a:avLst/>
          </a:prstGeom>
          <a:noFill/>
          <a:ln>
            <a:noFill/>
          </a:ln>
        </p:spPr>
        <p:txBody>
          <a:bodyPr bIns="45700" rIns="91425" lIns="91425" tIns="45700" anchor="t" anchorCtr="0">
            <a:noAutofit/>
          </a:bodyPr>
          <a:lstStyle/>
          <a:p>
            <a:pPr algn="l" rtl="0" lvl="0" marR="0" indent="0" marL="0">
              <a:spcBef>
                <a:spcPts val="0"/>
              </a:spcBef>
              <a:buClr>
                <a:srgbClr val="FAFAFA"/>
              </a:buClr>
              <a:buFont typeface="Noto Symbol"/>
              <a:buNone/>
            </a:pPr>
            <a:r>
              <a:t/>
            </a:r>
            <a:endParaRPr strike="noStrike" u="none" b="0" cap="none" baseline="0" sz="2800" i="0">
              <a:solidFill>
                <a:schemeClr val="lt1"/>
              </a:solidFill>
              <a:latin typeface="Quattrocento"/>
              <a:ea typeface="Quattrocento"/>
              <a:cs typeface="Quattrocento"/>
              <a:sym typeface="Quattrocento"/>
            </a:endParaRPr>
          </a:p>
        </p:txBody>
      </p:sp>
      <p:sp>
        <p:nvSpPr>
          <p:cNvPr id="81" name="Shape 81"/>
          <p:cNvSpPr txBox="1"/>
          <p:nvPr>
            <p:ph type="ctrTitle"/>
          </p:nvPr>
        </p:nvSpPr>
        <p:spPr>
          <a:xfrm>
            <a:off y="510250" x="422025"/>
            <a:ext cy="2032199" cx="8229600"/>
          </a:xfrm>
          <a:prstGeom prst="rect">
            <a:avLst/>
          </a:prstGeom>
          <a:noFill/>
          <a:ln>
            <a:noFill/>
          </a:ln>
        </p:spPr>
        <p:txBody>
          <a:bodyPr bIns="0" rIns="45700" lIns="45700" tIns="0" anchor="b" anchorCtr="0">
            <a:noAutofit/>
          </a:bodyPr>
          <a:lstStyle/>
          <a:p>
            <a:pPr algn="ctr" rtl="0" lvl="0" marR="0" indent="0" marL="0">
              <a:spcBef>
                <a:spcPts val="0"/>
              </a:spcBef>
              <a:buClr>
                <a:srgbClr val="F3E5AF"/>
              </a:buClr>
              <a:buSzPct val="25000"/>
              <a:buFont typeface="Allerta"/>
              <a:buNone/>
            </a:pPr>
            <a:r>
              <a:rPr strike="noStrike" u="none" b="1" cap="none" baseline="0" sz="4300" lang="en-US" i="0">
                <a:solidFill>
                  <a:srgbClr val="F3E5AF"/>
                </a:solidFill>
                <a:latin typeface="Allerta"/>
                <a:ea typeface="Allerta"/>
                <a:cs typeface="Allerta"/>
                <a:sym typeface="Allerta"/>
              </a:rPr>
              <a:t>“RIDIN’ ON THE COTTON BELT”</a:t>
            </a:r>
            <a:br>
              <a:rPr strike="noStrike" u="none" b="1" cap="none" baseline="0" sz="4300" lang="en-US" i="0">
                <a:solidFill>
                  <a:srgbClr val="F3E5AF"/>
                </a:solidFill>
                <a:latin typeface="Allerta"/>
                <a:ea typeface="Allerta"/>
                <a:cs typeface="Allerta"/>
                <a:sym typeface="Allerta"/>
              </a:rPr>
            </a:br>
            <a:r>
              <a:rPr strike="noStrike" u="none" b="1" cap="none" baseline="0" sz="4300" lang="en-US" i="0">
                <a:solidFill>
                  <a:srgbClr val="F3E5AF"/>
                </a:solidFill>
                <a:latin typeface="Allerta"/>
                <a:ea typeface="Allerta"/>
                <a:cs typeface="Allerta"/>
                <a:sym typeface="Allerta"/>
              </a:rPr>
              <a:t>JOHNNY CASH</a:t>
            </a:r>
          </a:p>
        </p:txBody>
      </p:sp>
      <p:pic>
        <p:nvPicPr>
          <p:cNvPr id="82" name="Shape 82"/>
          <p:cNvPicPr preferRelativeResize="0"/>
          <p:nvPr/>
        </p:nvPicPr>
        <p:blipFill rotWithShape="1">
          <a:blip r:embed="rId3">
            <a:alphaModFix/>
          </a:blip>
          <a:srcRect t="0" b="0" r="0" l="0"/>
          <a:stretch/>
        </p:blipFill>
        <p:spPr>
          <a:xfrm>
            <a:off y="2542450" x="4791950"/>
            <a:ext cy="3124199" cx="3733800"/>
          </a:xfrm>
          <a:prstGeom prst="rect">
            <a:avLst/>
          </a:prstGeom>
          <a:noFill/>
          <a:ln>
            <a:noFill/>
          </a:ln>
        </p:spPr>
      </p:pic>
      <p:pic>
        <p:nvPicPr>
          <p:cNvPr id="83" name="Shape 83"/>
          <p:cNvPicPr preferRelativeResize="0"/>
          <p:nvPr/>
        </p:nvPicPr>
        <p:blipFill rotWithShape="1">
          <a:blip r:embed="rId4">
            <a:alphaModFix/>
          </a:blip>
          <a:srcRect t="0" b="0" r="0" l="0"/>
          <a:stretch/>
        </p:blipFill>
        <p:spPr>
          <a:xfrm>
            <a:off y="2542450" x="685675"/>
            <a:ext cy="3124199" cx="3886200"/>
          </a:xfrm>
          <a:prstGeom prst="rect">
            <a:avLst/>
          </a:prstGeom>
          <a:noFill/>
          <a:ln>
            <a:noFill/>
          </a:ln>
        </p:spPr>
      </p:pic>
      <p:sp>
        <p:nvSpPr>
          <p:cNvPr id="84" name="Shape 84"/>
          <p:cNvSpPr txBox="1"/>
          <p:nvPr/>
        </p:nvSpPr>
        <p:spPr>
          <a:xfrm>
            <a:off y="5751025" x="685675"/>
            <a:ext cy="994499" cx="3886200"/>
          </a:xfrm>
          <a:prstGeom prst="rect">
            <a:avLst/>
          </a:prstGeom>
          <a:noFill/>
          <a:ln>
            <a:noFill/>
          </a:ln>
        </p:spPr>
        <p:txBody>
          <a:bodyPr bIns="91425" rIns="91425" lIns="91425" tIns="91425" anchor="t" anchorCtr="0">
            <a:noAutofit/>
          </a:bodyPr>
          <a:lstStyle/>
          <a:p>
            <a:pPr>
              <a:spcBef>
                <a:spcPts val="0"/>
              </a:spcBef>
              <a:buNone/>
            </a:pPr>
            <a:r>
              <a:rPr lang="en-US"/>
              <a:t>Photo courtesy of Library of Congress, prints and photographs division, FSA/OWI collection (reproduction no. LC-DIG-fsa-8d27634)</a:t>
            </a:r>
          </a:p>
        </p:txBody>
      </p:sp>
      <p:sp>
        <p:nvSpPr>
          <p:cNvPr id="85" name="Shape 85"/>
          <p:cNvSpPr txBox="1"/>
          <p:nvPr/>
        </p:nvSpPr>
        <p:spPr>
          <a:xfrm>
            <a:off y="5751025" x="4834325"/>
            <a:ext cy="639900" cx="3691499"/>
          </a:xfrm>
          <a:prstGeom prst="rect">
            <a:avLst/>
          </a:prstGeom>
          <a:noFill/>
          <a:ln>
            <a:noFill/>
          </a:ln>
        </p:spPr>
        <p:txBody>
          <a:bodyPr bIns="91425" rIns="91425" lIns="91425" tIns="91425" anchor="t" anchorCtr="0">
            <a:noAutofit/>
          </a:bodyPr>
          <a:lstStyle/>
          <a:p>
            <a:pPr>
              <a:spcBef>
                <a:spcPts val="0"/>
              </a:spcBef>
              <a:buNone/>
            </a:pPr>
            <a:r>
              <a:rPr lang="en-US"/>
              <a:t>Photo courtesy Don Hunstein (2009), Johnny Cash, 1958. September 22, 2014 from </a:t>
            </a:r>
            <a:r>
              <a:rPr u="sng" lang="en-US">
                <a:solidFill>
                  <a:schemeClr val="hlink"/>
                </a:solidFill>
                <a:hlinkClick r:id="rId5"/>
              </a:rPr>
              <a:t>www.morrisson</a:t>
            </a:r>
            <a:r>
              <a:rPr lang="en-US"/>
              <a:t>hotelgallery.com.</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y="0" x="0"/>
          <a:ext cy="0" cx="0"/>
          <a:chOff y="0" x="0"/>
          <a:chExt cy="0" cx="0"/>
        </a:xfrm>
      </p:grpSpPr>
      <p:sp>
        <p:nvSpPr>
          <p:cNvPr id="147" name="Shape 147"/>
          <p:cNvSpPr txBox="1"/>
          <p:nvPr>
            <p:ph type="title"/>
          </p:nvPr>
        </p:nvSpPr>
        <p:spPr>
          <a:xfrm>
            <a:off y="273050" x="457200"/>
            <a:ext cy="1162049" cx="3008313"/>
          </a:xfrm>
          <a:prstGeom prst="rect">
            <a:avLst/>
          </a:prstGeom>
          <a:noFill/>
          <a:ln>
            <a:noFill/>
          </a:ln>
        </p:spPr>
        <p:txBody>
          <a:bodyPr bIns="45700" rIns="91425" lIns="91425" tIns="45700" anchor="b" anchorCtr="0">
            <a:noAutofit/>
          </a:bodyPr>
          <a:lstStyle/>
          <a:p>
            <a:pPr algn="l" rtl="0" lvl="0" marR="0" indent="0" marL="0">
              <a:spcBef>
                <a:spcPts val="0"/>
              </a:spcBef>
              <a:buClr>
                <a:srgbClr val="FBE9A7"/>
              </a:buClr>
              <a:buSzPct val="25000"/>
              <a:buFont typeface="Allerta"/>
              <a:buNone/>
            </a:pPr>
            <a:r>
              <a:rPr strike="noStrike" u="none" b="0" cap="none" baseline="0" sz="2200" lang="en-US" i="0">
                <a:solidFill>
                  <a:srgbClr val="FBE9A7"/>
                </a:solidFill>
                <a:latin typeface="Allerta"/>
                <a:ea typeface="Allerta"/>
                <a:cs typeface="Allerta"/>
                <a:sym typeface="Allerta"/>
              </a:rPr>
              <a:t>“</a:t>
            </a:r>
            <a:r>
              <a:rPr strike="noStrike" u="none" b="0" cap="none" baseline="0" sz="2000" lang="en-US" i="0">
                <a:solidFill>
                  <a:srgbClr val="FBE9A7"/>
                </a:solidFill>
                <a:latin typeface="Allerta"/>
                <a:ea typeface="Allerta"/>
                <a:cs typeface="Allerta"/>
                <a:sym typeface="Allerta"/>
              </a:rPr>
              <a:t>I got on to Brinkley and every mile I make is a memory…”</a:t>
            </a:r>
          </a:p>
        </p:txBody>
      </p:sp>
      <p:sp>
        <p:nvSpPr>
          <p:cNvPr id="148" name="Shape 148"/>
          <p:cNvSpPr txBox="1"/>
          <p:nvPr>
            <p:ph idx="1" type="body"/>
          </p:nvPr>
        </p:nvSpPr>
        <p:spPr>
          <a:xfrm>
            <a:off y="1524000" x="228600"/>
            <a:ext cy="4953000" cx="3236913"/>
          </a:xfrm>
          <a:prstGeom prst="rect">
            <a:avLst/>
          </a:prstGeom>
          <a:noFill/>
          <a:ln>
            <a:noFill/>
          </a:ln>
        </p:spPr>
        <p:txBody>
          <a:bodyPr bIns="45700" rIns="91425" lIns="91425" tIns="45700" anchor="t" anchorCtr="0">
            <a:noAutofit/>
          </a:bodyPr>
          <a:lstStyle/>
          <a:p>
            <a:pPr algn="l" rtl="0" lvl="0" marR="0" indent="-285750" marL="285750">
              <a:lnSpc>
                <a:spcPct val="90000"/>
              </a:lnSpc>
              <a:spcBef>
                <a:spcPts val="0"/>
              </a:spcBef>
              <a:buClr>
                <a:srgbClr val="FAFAFA"/>
              </a:buClr>
              <a:buSzPct val="64999"/>
              <a:buFont typeface="Arial"/>
              <a:buChar char="•"/>
            </a:pPr>
            <a:r>
              <a:rPr strike="noStrike" u="none" b="0" cap="none" baseline="0" sz="1300" lang="en-US" i="0">
                <a:solidFill>
                  <a:schemeClr val="lt1"/>
                </a:solidFill>
                <a:latin typeface="Quattrocento"/>
                <a:ea typeface="Quattrocento"/>
                <a:cs typeface="Quattrocento"/>
                <a:sym typeface="Quattrocento"/>
              </a:rPr>
              <a:t>Ray Cash often traveled through Brinkley, in Monroe County, on his way to and from day labor while “ridin’ the Cotton Belt”.</a:t>
            </a:r>
          </a:p>
          <a:p>
            <a:pPr algn="l" rtl="0" lvl="0" marR="0" indent="-285750" marL="285750">
              <a:lnSpc>
                <a:spcPct val="90000"/>
              </a:lnSpc>
              <a:spcBef>
                <a:spcPts val="260"/>
              </a:spcBef>
              <a:buClr>
                <a:srgbClr val="FAFAFA"/>
              </a:buClr>
              <a:buSzPct val="64999"/>
              <a:buFont typeface="Arial"/>
              <a:buChar char="•"/>
            </a:pPr>
            <a:r>
              <a:rPr strike="noStrike" u="none" b="0" cap="none" baseline="0" sz="1300" lang="en-US" i="0">
                <a:solidFill>
                  <a:schemeClr val="lt1"/>
                </a:solidFill>
                <a:latin typeface="Quattrocento"/>
                <a:ea typeface="Quattrocento"/>
                <a:cs typeface="Quattrocento"/>
                <a:sym typeface="Quattrocento"/>
              </a:rPr>
              <a:t>The town was named for Robert Campbell Brinkley, who helped the railroads get the land grant needed to incorporate the town and build a depot.</a:t>
            </a:r>
          </a:p>
          <a:p>
            <a:pPr algn="l" rtl="0" lvl="0" marR="0" indent="-285750" marL="285750">
              <a:lnSpc>
                <a:spcPct val="90000"/>
              </a:lnSpc>
              <a:spcBef>
                <a:spcPts val="260"/>
              </a:spcBef>
              <a:buClr>
                <a:srgbClr val="FAFAFA"/>
              </a:buClr>
              <a:buSzPct val="64999"/>
              <a:buFont typeface="Arial"/>
              <a:buChar char="•"/>
            </a:pPr>
            <a:r>
              <a:rPr strike="noStrike" u="none" b="0" cap="none" baseline="0" sz="1300" lang="en-US" i="0">
                <a:solidFill>
                  <a:schemeClr val="lt1"/>
                </a:solidFill>
                <a:latin typeface="Quattrocento"/>
                <a:ea typeface="Quattrocento"/>
                <a:cs typeface="Quattrocento"/>
                <a:sym typeface="Quattrocento"/>
              </a:rPr>
              <a:t>Brinkley struggled during the Depression, but survived as a gateway to eastern Arkansas, with railroads radiating out in almost every direction.</a:t>
            </a:r>
          </a:p>
          <a:p>
            <a:pPr algn="l" rtl="0" lvl="0" marR="0" indent="-285750" marL="285750">
              <a:lnSpc>
                <a:spcPct val="90000"/>
              </a:lnSpc>
              <a:spcBef>
                <a:spcPts val="260"/>
              </a:spcBef>
              <a:buClr>
                <a:srgbClr val="FAFAFA"/>
              </a:buClr>
              <a:buSzPct val="64999"/>
              <a:buFont typeface="Arial"/>
              <a:buChar char="•"/>
            </a:pPr>
            <a:r>
              <a:rPr strike="noStrike" u="none" b="0" cap="none" baseline="0" sz="1300" lang="en-US" i="0">
                <a:solidFill>
                  <a:schemeClr val="lt1"/>
                </a:solidFill>
                <a:latin typeface="Quattrocento"/>
                <a:ea typeface="Quattrocento"/>
                <a:cs typeface="Quattrocento"/>
                <a:sym typeface="Quattrocento"/>
              </a:rPr>
              <a:t>Today it is known for its recreation and tourism, it recently gained fame for a sighting of the Ivory Billed Woodpecker, thought to have been extinct for decades.</a:t>
            </a:r>
          </a:p>
          <a:p>
            <a:pPr algn="l" rtl="0" lvl="0" marR="0" indent="-285750" marL="285750">
              <a:lnSpc>
                <a:spcPct val="90000"/>
              </a:lnSpc>
              <a:spcBef>
                <a:spcPts val="260"/>
              </a:spcBef>
              <a:buClr>
                <a:srgbClr val="FAFAFA"/>
              </a:buClr>
              <a:buSzPct val="64999"/>
              <a:buFont typeface="Arial"/>
              <a:buChar char="•"/>
            </a:pPr>
            <a:r>
              <a:rPr strike="noStrike" u="none" b="0" cap="none" baseline="0" sz="1300" lang="en-US" i="0">
                <a:solidFill>
                  <a:schemeClr val="lt1"/>
                </a:solidFill>
                <a:latin typeface="Quattrocento"/>
                <a:ea typeface="Quattrocento"/>
                <a:cs typeface="Quattrocento"/>
                <a:sym typeface="Quattrocento"/>
              </a:rPr>
              <a:t>The city is home of the “father of rhythm and blues,” Louis Jordan.</a:t>
            </a:r>
          </a:p>
          <a:p>
            <a:pPr algn="l" rtl="0" lvl="0" marR="0" indent="-285750" marL="285750">
              <a:lnSpc>
                <a:spcPct val="90000"/>
              </a:lnSpc>
              <a:spcBef>
                <a:spcPts val="260"/>
              </a:spcBef>
              <a:buClr>
                <a:srgbClr val="FAFAFA"/>
              </a:buClr>
              <a:buSzPct val="64999"/>
              <a:buFont typeface="Arial"/>
              <a:buChar char="•"/>
            </a:pPr>
            <a:r>
              <a:rPr strike="noStrike" u="none" b="0" cap="none" baseline="0" sz="1300" lang="en-US" i="0">
                <a:solidFill>
                  <a:schemeClr val="lt1"/>
                </a:solidFill>
                <a:latin typeface="Quattrocento"/>
                <a:ea typeface="Quattrocento"/>
                <a:cs typeface="Quattrocento"/>
                <a:sym typeface="Quattrocento"/>
              </a:rPr>
              <a:t>Brinkley’s Central Delta Depot Museum highlights the railroad history of surrounding area, including the Cotton Belt line.</a:t>
            </a:r>
          </a:p>
          <a:p>
            <a:pPr algn="l" rtl="0" lvl="0" marR="0" indent="-232298" marL="285750">
              <a:lnSpc>
                <a:spcPct val="90000"/>
              </a:lnSpc>
              <a:spcBef>
                <a:spcPts val="259"/>
              </a:spcBef>
              <a:buClr>
                <a:srgbClr val="FAFAFA"/>
              </a:buClr>
              <a:buFont typeface="Arial"/>
              <a:buNone/>
            </a:pPr>
            <a:r>
              <a:t/>
            </a:r>
            <a:endParaRPr strike="noStrike" u="none" b="0" cap="none" baseline="0" sz="1300" i="0">
              <a:solidFill>
                <a:schemeClr val="lt1"/>
              </a:solidFill>
              <a:latin typeface="Quattrocento"/>
              <a:ea typeface="Quattrocento"/>
              <a:cs typeface="Quattrocento"/>
              <a:sym typeface="Quattrocento"/>
            </a:endParaRPr>
          </a:p>
        </p:txBody>
      </p:sp>
      <p:pic>
        <p:nvPicPr>
          <p:cNvPr id="149" name="Shape 149"/>
          <p:cNvPicPr preferRelativeResize="0"/>
          <p:nvPr/>
        </p:nvPicPr>
        <p:blipFill rotWithShape="1">
          <a:blip r:embed="rId3">
            <a:alphaModFix/>
          </a:blip>
          <a:srcRect t="0" b="0" r="0" l="0"/>
          <a:stretch/>
        </p:blipFill>
        <p:spPr>
          <a:xfrm>
            <a:off y="377725" x="4597950"/>
            <a:ext cy="3505200" cx="4038599"/>
          </a:xfrm>
          <a:prstGeom prst="rect">
            <a:avLst/>
          </a:prstGeom>
          <a:noFill/>
          <a:ln>
            <a:noFill/>
          </a:ln>
        </p:spPr>
      </p:pic>
      <p:pic>
        <p:nvPicPr>
          <p:cNvPr id="150" name="Shape 150"/>
          <p:cNvPicPr preferRelativeResize="0"/>
          <p:nvPr/>
        </p:nvPicPr>
        <p:blipFill rotWithShape="1">
          <a:blip r:embed="rId4">
            <a:alphaModFix/>
          </a:blip>
          <a:srcRect t="0" b="0" r="0" l="0"/>
          <a:stretch/>
        </p:blipFill>
        <p:spPr>
          <a:xfrm>
            <a:off y="3882925" x="3727275"/>
            <a:ext cy="2514599" cx="2767500"/>
          </a:xfrm>
          <a:prstGeom prst="rect">
            <a:avLst/>
          </a:prstGeom>
          <a:noFill/>
          <a:ln>
            <a:noFill/>
          </a:ln>
        </p:spPr>
      </p:pic>
      <p:pic>
        <p:nvPicPr>
          <p:cNvPr id="151" name="Shape 151"/>
          <p:cNvPicPr preferRelativeResize="0"/>
          <p:nvPr/>
        </p:nvPicPr>
        <p:blipFill rotWithShape="1">
          <a:blip r:embed="rId5">
            <a:alphaModFix/>
          </a:blip>
          <a:srcRect t="0" b="0" r="0" l="0"/>
          <a:stretch/>
        </p:blipFill>
        <p:spPr>
          <a:xfrm>
            <a:off y="3882925" x="6494775"/>
            <a:ext cy="2514599" cx="2490299"/>
          </a:xfrm>
          <a:prstGeom prst="rect">
            <a:avLst/>
          </a:prstGeom>
          <a:noFill/>
          <a:ln>
            <a:noFill/>
          </a:ln>
        </p:spPr>
      </p:pic>
      <p:sp>
        <p:nvSpPr>
          <p:cNvPr id="152" name="Shape 152"/>
          <p:cNvSpPr txBox="1"/>
          <p:nvPr/>
        </p:nvSpPr>
        <p:spPr>
          <a:xfrm>
            <a:off y="0" x="4644075"/>
            <a:ext cy="533399" cx="4267199"/>
          </a:xfrm>
          <a:prstGeom prst="rect">
            <a:avLst/>
          </a:prstGeom>
          <a:noFill/>
          <a:ln>
            <a:noFill/>
          </a:ln>
        </p:spPr>
        <p:txBody>
          <a:bodyPr bIns="91425" rIns="91425" lIns="91425" tIns="91425" anchor="t" anchorCtr="0">
            <a:noAutofit/>
          </a:bodyPr>
          <a:lstStyle/>
          <a:p>
            <a:pPr>
              <a:spcBef>
                <a:spcPts val="0"/>
              </a:spcBef>
              <a:buNone/>
            </a:pPr>
            <a:r>
              <a:rPr sz="900" lang="en-US"/>
              <a:t>Image by Mike Keckhaver, Map of Monroe County, September 22, 2014 from www.encyclopediaofarkansas.net</a:t>
            </a:r>
          </a:p>
        </p:txBody>
      </p:sp>
      <p:sp>
        <p:nvSpPr>
          <p:cNvPr id="153" name="Shape 153"/>
          <p:cNvSpPr txBox="1"/>
          <p:nvPr/>
        </p:nvSpPr>
        <p:spPr>
          <a:xfrm>
            <a:off y="6364500" x="3796575"/>
            <a:ext cy="112500" cx="2628899"/>
          </a:xfrm>
          <a:prstGeom prst="rect">
            <a:avLst/>
          </a:prstGeom>
          <a:noFill/>
          <a:ln>
            <a:noFill/>
          </a:ln>
        </p:spPr>
        <p:txBody>
          <a:bodyPr bIns="91425" rIns="91425" lIns="91425" tIns="91425" anchor="t" anchorCtr="0">
            <a:noAutofit/>
          </a:bodyPr>
          <a:lstStyle/>
          <a:p>
            <a:pPr>
              <a:spcBef>
                <a:spcPts val="0"/>
              </a:spcBef>
              <a:buNone/>
            </a:pPr>
            <a:r>
              <a:rPr sz="900" lang="en-US"/>
              <a:t>Image by Jerry A. Payne, USDA Agricultural Research Service, September 22, 2014 from www.forestryimages.org.</a:t>
            </a:r>
          </a:p>
        </p:txBody>
      </p:sp>
      <p:sp>
        <p:nvSpPr>
          <p:cNvPr id="154" name="Shape 154"/>
          <p:cNvSpPr txBox="1"/>
          <p:nvPr/>
        </p:nvSpPr>
        <p:spPr>
          <a:xfrm>
            <a:off y="6397525" x="6593475"/>
            <a:ext cy="297899" cx="2213999"/>
          </a:xfrm>
          <a:prstGeom prst="rect">
            <a:avLst/>
          </a:prstGeom>
          <a:noFill/>
          <a:ln>
            <a:noFill/>
          </a:ln>
        </p:spPr>
        <p:txBody>
          <a:bodyPr bIns="91425" rIns="91425" lIns="91425" tIns="91425" anchor="t" anchorCtr="0">
            <a:noAutofit/>
          </a:bodyPr>
          <a:lstStyle/>
          <a:p>
            <a:pPr>
              <a:spcBef>
                <a:spcPts val="0"/>
              </a:spcBef>
              <a:buNone/>
            </a:pPr>
            <a:r>
              <a:rPr sz="700" lang="en-US"/>
              <a:t>Central Delta Depot Museum in Brinkley. Image from </a:t>
            </a:r>
            <a:r>
              <a:rPr u="sng" sz="700" lang="en-US">
                <a:solidFill>
                  <a:schemeClr val="hlink"/>
                </a:solidFill>
                <a:hlinkClick r:id="rId6"/>
              </a:rPr>
              <a:t>www.arkansas.com</a:t>
            </a:r>
            <a:r>
              <a:rPr sz="700" lang="en-US"/>
              <a:t>, September 22, 2014.</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y="0" x="0"/>
          <a:ext cy="0" cx="0"/>
          <a:chOff y="0" x="0"/>
          <a:chExt cy="0" cx="0"/>
        </a:xfrm>
      </p:grpSpPr>
      <p:sp>
        <p:nvSpPr>
          <p:cNvPr id="159" name="Shape 159"/>
          <p:cNvSpPr txBox="1"/>
          <p:nvPr>
            <p:ph type="title"/>
          </p:nvPr>
        </p:nvSpPr>
        <p:spPr>
          <a:xfrm>
            <a:off y="838200" x="457200"/>
            <a:ext cy="1162049" cx="3008313"/>
          </a:xfrm>
          <a:prstGeom prst="rect">
            <a:avLst/>
          </a:prstGeom>
          <a:noFill/>
          <a:ln>
            <a:noFill/>
          </a:ln>
        </p:spPr>
        <p:txBody>
          <a:bodyPr bIns="45700" rIns="91425" lIns="91425" tIns="45700" anchor="b" anchorCtr="0">
            <a:noAutofit/>
          </a:bodyPr>
          <a:lstStyle/>
          <a:p>
            <a:pPr algn="l" rtl="0" lvl="0" marR="0" indent="0" marL="0">
              <a:spcBef>
                <a:spcPts val="0"/>
              </a:spcBef>
              <a:buClr>
                <a:srgbClr val="FBE9A7"/>
              </a:buClr>
              <a:buSzPct val="25000"/>
              <a:buFont typeface="Allerta"/>
              <a:buNone/>
            </a:pPr>
            <a:r>
              <a:rPr strike="noStrike" u="none" b="0" cap="none" baseline="0" sz="1800" lang="en-US" i="0">
                <a:solidFill>
                  <a:srgbClr val="FBE9A7"/>
                </a:solidFill>
                <a:latin typeface="Allerta"/>
                <a:ea typeface="Allerta"/>
                <a:cs typeface="Allerta"/>
                <a:sym typeface="Allerta"/>
              </a:rPr>
              <a:t>“This boxcar’s cold and windy and the dust goes around in circles in the air….”</a:t>
            </a:r>
          </a:p>
        </p:txBody>
      </p:sp>
      <p:sp>
        <p:nvSpPr>
          <p:cNvPr id="160" name="Shape 160"/>
          <p:cNvSpPr txBox="1"/>
          <p:nvPr>
            <p:ph idx="1" type="body"/>
          </p:nvPr>
        </p:nvSpPr>
        <p:spPr>
          <a:xfrm>
            <a:off y="2209800" x="381000"/>
            <a:ext cy="3124199" cx="3008313"/>
          </a:xfrm>
          <a:prstGeom prst="rect">
            <a:avLst/>
          </a:prstGeom>
          <a:noFill/>
          <a:ln>
            <a:noFill/>
          </a:ln>
        </p:spPr>
        <p:txBody>
          <a:bodyPr bIns="45700" rIns="91425" lIns="91425" tIns="45700" anchor="t" anchorCtr="0">
            <a:noAutofit/>
          </a:bodyPr>
          <a:lstStyle/>
          <a:p>
            <a:pPr algn="l" rtl="0" lvl="0" marR="0" indent="-285750" marL="285750">
              <a:spcBef>
                <a:spcPts val="0"/>
              </a:spcBef>
              <a:buClr>
                <a:srgbClr val="FAFAFA"/>
              </a:buClr>
              <a:buSzPct val="64999"/>
              <a:buFont typeface="Arial"/>
              <a:buChar char="•"/>
            </a:pPr>
            <a:r>
              <a:rPr strike="noStrike" u="none" b="0" cap="none" baseline="0" sz="1800" lang="en-US" i="0">
                <a:solidFill>
                  <a:schemeClr val="lt1"/>
                </a:solidFill>
                <a:latin typeface="Quattrocento"/>
                <a:ea typeface="Quattrocento"/>
                <a:cs typeface="Quattrocento"/>
                <a:sym typeface="Quattrocento"/>
              </a:rPr>
              <a:t>The picture is an example of the type of Cotton Belt boxcar the Ray Cash and other day laborers would have “hopped” when seeking work in towns other than Kingsland.</a:t>
            </a:r>
          </a:p>
          <a:p>
            <a:pPr algn="l" rtl="0" lvl="0" marR="0" indent="-285750" marL="285750">
              <a:spcBef>
                <a:spcPts val="360"/>
              </a:spcBef>
              <a:buClr>
                <a:srgbClr val="FAFAFA"/>
              </a:buClr>
              <a:buSzPct val="64999"/>
              <a:buFont typeface="Arial"/>
              <a:buChar char="•"/>
            </a:pPr>
            <a:r>
              <a:rPr strike="noStrike" u="none" b="0" cap="none" baseline="0" sz="1800" lang="en-US" i="0">
                <a:solidFill>
                  <a:schemeClr val="lt1"/>
                </a:solidFill>
                <a:latin typeface="Quattrocento"/>
                <a:ea typeface="Quattrocento"/>
                <a:cs typeface="Quattrocento"/>
                <a:sym typeface="Quattrocento"/>
              </a:rPr>
              <a:t>Once aboard the boxcar, if one was lucky enough to avoid detection by the railroad detectives, a bumpy, dirty ride awaited them.</a:t>
            </a:r>
          </a:p>
        </p:txBody>
      </p:sp>
      <p:pic>
        <p:nvPicPr>
          <p:cNvPr id="161" name="Shape 161"/>
          <p:cNvPicPr preferRelativeResize="0"/>
          <p:nvPr>
            <p:ph idx="2" type="body"/>
          </p:nvPr>
        </p:nvPicPr>
        <p:blipFill rotWithShape="1">
          <a:blip r:embed="rId3">
            <a:alphaModFix/>
          </a:blip>
          <a:srcRect t="0" b="0" r="0" l="0"/>
          <a:stretch/>
        </p:blipFill>
        <p:spPr>
          <a:xfrm>
            <a:off y="1371600" x="3657600"/>
            <a:ext cy="4648199" cx="5111750"/>
          </a:xfrm>
          <a:prstGeom prst="rect">
            <a:avLst/>
          </a:prstGeom>
          <a:noFill/>
          <a:ln>
            <a:noFill/>
          </a:ln>
        </p:spPr>
      </p:pic>
      <p:sp>
        <p:nvSpPr>
          <p:cNvPr id="162" name="Shape 162"/>
          <p:cNvSpPr txBox="1"/>
          <p:nvPr/>
        </p:nvSpPr>
        <p:spPr>
          <a:xfrm>
            <a:off y="6218025" x="3779250"/>
            <a:ext cy="302700" cx="4912200"/>
          </a:xfrm>
          <a:prstGeom prst="rect">
            <a:avLst/>
          </a:prstGeom>
          <a:noFill/>
          <a:ln>
            <a:noFill/>
          </a:ln>
        </p:spPr>
        <p:txBody>
          <a:bodyPr bIns="91425" rIns="91425" lIns="91425" tIns="91425" anchor="t" anchorCtr="0">
            <a:noAutofit/>
          </a:bodyPr>
          <a:lstStyle/>
          <a:p>
            <a:pPr>
              <a:spcBef>
                <a:spcPts val="0"/>
              </a:spcBef>
              <a:buNone/>
            </a:pPr>
            <a:r>
              <a:rPr sz="900" lang="en-US"/>
              <a:t>Photo by Terry Scrivner, Cotton Belt Boxcar, September 22, 2014 from www.fineartamerica.com.</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y="0" x="0"/>
          <a:ext cy="0" cx="0"/>
          <a:chOff y="0" x="0"/>
          <a:chExt cy="0" cx="0"/>
        </a:xfrm>
      </p:grpSpPr>
      <p:sp>
        <p:nvSpPr>
          <p:cNvPr id="167" name="Shape 167"/>
          <p:cNvSpPr txBox="1"/>
          <p:nvPr>
            <p:ph type="title"/>
          </p:nvPr>
        </p:nvSpPr>
        <p:spPr>
          <a:xfrm>
            <a:off y="273050" x="457200"/>
            <a:ext cy="1162049" cx="3008313"/>
          </a:xfrm>
          <a:prstGeom prst="rect">
            <a:avLst/>
          </a:prstGeom>
          <a:noFill/>
          <a:ln>
            <a:noFill/>
          </a:ln>
        </p:spPr>
        <p:txBody>
          <a:bodyPr bIns="45700" rIns="91425" lIns="91425" tIns="45700" anchor="b" anchorCtr="0">
            <a:noAutofit/>
          </a:bodyPr>
          <a:lstStyle/>
          <a:p>
            <a:pPr algn="l" rtl="0" lvl="0" marR="0" indent="0" marL="0">
              <a:spcBef>
                <a:spcPts val="0"/>
              </a:spcBef>
              <a:buClr>
                <a:srgbClr val="FBE9A7"/>
              </a:buClr>
              <a:buSzPct val="25000"/>
              <a:buFont typeface="Allerta"/>
              <a:buNone/>
            </a:pPr>
            <a:r>
              <a:rPr strike="noStrike" u="none" b="0" cap="none" baseline="0" sz="2000" lang="en-US" i="0">
                <a:solidFill>
                  <a:srgbClr val="FBE9A7"/>
                </a:solidFill>
                <a:latin typeface="Allerta"/>
                <a:ea typeface="Allerta"/>
                <a:cs typeface="Allerta"/>
                <a:sym typeface="Allerta"/>
              </a:rPr>
              <a:t>“Ridin’ on the Cotton Belt, across that little river called Saline……”</a:t>
            </a:r>
          </a:p>
        </p:txBody>
      </p:sp>
      <p:sp>
        <p:nvSpPr>
          <p:cNvPr id="168" name="Shape 168"/>
          <p:cNvSpPr txBox="1"/>
          <p:nvPr>
            <p:ph idx="1" type="body"/>
          </p:nvPr>
        </p:nvSpPr>
        <p:spPr>
          <a:xfrm>
            <a:off y="1524000" x="457200"/>
            <a:ext cy="4602162" cx="3809999"/>
          </a:xfrm>
          <a:prstGeom prst="rect">
            <a:avLst/>
          </a:prstGeom>
          <a:noFill/>
          <a:ln>
            <a:noFill/>
          </a:ln>
        </p:spPr>
        <p:txBody>
          <a:bodyPr bIns="45700" rIns="91425" lIns="91425" tIns="45700" anchor="t" anchorCtr="0">
            <a:noAutofit/>
          </a:bodyPr>
          <a:lstStyle/>
          <a:p>
            <a:pPr algn="l" rtl="0" lvl="0" marR="0" indent="-285750" marL="285750">
              <a:spcBef>
                <a:spcPts val="0"/>
              </a:spcBef>
              <a:buClr>
                <a:srgbClr val="FAFAFA"/>
              </a:buClr>
              <a:buSzPct val="64999"/>
              <a:buFont typeface="Arial"/>
              <a:buChar char="•"/>
            </a:pPr>
            <a:r>
              <a:rPr strike="noStrike" u="none" b="0" cap="none" baseline="0" sz="1800" lang="en-US" i="0">
                <a:solidFill>
                  <a:schemeClr val="lt1"/>
                </a:solidFill>
                <a:latin typeface="Quattrocento"/>
                <a:ea typeface="Quattrocento"/>
                <a:cs typeface="Quattrocento"/>
                <a:sym typeface="Quattrocento"/>
              </a:rPr>
              <a:t>The Saline River is the last free-flowing river in the Ouachita River basin.</a:t>
            </a:r>
          </a:p>
          <a:p>
            <a:pPr algn="l" rtl="0" lvl="0" marR="0" indent="-285750" marL="285750">
              <a:spcBef>
                <a:spcPts val="360"/>
              </a:spcBef>
              <a:buClr>
                <a:srgbClr val="FAFAFA"/>
              </a:buClr>
              <a:buSzPct val="64999"/>
              <a:buFont typeface="Arial"/>
              <a:buChar char="•"/>
            </a:pPr>
            <a:r>
              <a:rPr strike="noStrike" u="none" b="0" cap="none" baseline="0" sz="1800" lang="en-US" i="0">
                <a:solidFill>
                  <a:schemeClr val="lt1"/>
                </a:solidFill>
                <a:latin typeface="Quattrocento"/>
                <a:ea typeface="Quattrocento"/>
                <a:cs typeface="Quattrocento"/>
                <a:sym typeface="Quattrocento"/>
              </a:rPr>
              <a:t>It winds through Cleveland County and crosses the Cotton Belt railroad line near Kingsland, AR.</a:t>
            </a:r>
          </a:p>
          <a:p>
            <a:pPr algn="l" rtl="0" lvl="0" marR="0" indent="-285750" marL="285750">
              <a:spcBef>
                <a:spcPts val="360"/>
              </a:spcBef>
              <a:buClr>
                <a:srgbClr val="FAFAFA"/>
              </a:buClr>
              <a:buSzPct val="64999"/>
              <a:buFont typeface="Arial"/>
              <a:buChar char="•"/>
            </a:pPr>
            <a:r>
              <a:rPr strike="noStrike" u="none" b="0" cap="none" baseline="0" sz="1800" lang="en-US" i="0">
                <a:solidFill>
                  <a:schemeClr val="lt1"/>
                </a:solidFill>
                <a:latin typeface="Quattrocento"/>
                <a:ea typeface="Quattrocento"/>
                <a:cs typeface="Quattrocento"/>
                <a:sym typeface="Quattrocento"/>
              </a:rPr>
              <a:t>The French called it “Marias Saline” due to a salty marsh at its mouth.</a:t>
            </a:r>
          </a:p>
          <a:p>
            <a:pPr algn="l" rtl="0" lvl="0" marR="0" indent="-285750" marL="285750">
              <a:spcBef>
                <a:spcPts val="360"/>
              </a:spcBef>
              <a:buClr>
                <a:srgbClr val="FAFAFA"/>
              </a:buClr>
              <a:buSzPct val="64999"/>
              <a:buFont typeface="Arial"/>
              <a:buChar char="•"/>
            </a:pPr>
            <a:r>
              <a:rPr strike="noStrike" u="none" b="0" cap="none" baseline="0" sz="1800" lang="en-US" i="0">
                <a:solidFill>
                  <a:schemeClr val="lt1"/>
                </a:solidFill>
                <a:latin typeface="Quattrocento"/>
                <a:ea typeface="Quattrocento"/>
                <a:cs typeface="Quattrocento"/>
                <a:sym typeface="Quattrocento"/>
              </a:rPr>
              <a:t>Many Native American artifacts have been found by the river, and it was also home to French settlers in the late 1700s.</a:t>
            </a:r>
          </a:p>
          <a:p>
            <a:pPr algn="l" rtl="0" lvl="0" marR="0" indent="-285750" marL="285750">
              <a:spcBef>
                <a:spcPts val="360"/>
              </a:spcBef>
              <a:buClr>
                <a:srgbClr val="FAFAFA"/>
              </a:buClr>
              <a:buSzPct val="64999"/>
              <a:buFont typeface="Arial"/>
              <a:buChar char="•"/>
            </a:pPr>
            <a:r>
              <a:rPr strike="noStrike" u="none" b="0" cap="none" baseline="0" sz="1800" lang="en-US" i="0">
                <a:solidFill>
                  <a:schemeClr val="lt1"/>
                </a:solidFill>
                <a:latin typeface="Quattrocento"/>
                <a:ea typeface="Quattrocento"/>
                <a:cs typeface="Quattrocento"/>
                <a:sym typeface="Quattrocento"/>
              </a:rPr>
              <a:t>Today the Saline River is used for recreation and sport.</a:t>
            </a:r>
          </a:p>
        </p:txBody>
      </p:sp>
      <p:pic>
        <p:nvPicPr>
          <p:cNvPr id="169" name="Shape 169"/>
          <p:cNvPicPr preferRelativeResize="0"/>
          <p:nvPr/>
        </p:nvPicPr>
        <p:blipFill rotWithShape="1">
          <a:blip r:embed="rId3">
            <a:alphaModFix/>
          </a:blip>
          <a:srcRect t="0" b="0" r="0" l="0"/>
          <a:stretch/>
        </p:blipFill>
        <p:spPr>
          <a:xfrm>
            <a:off y="521000" x="4610100"/>
            <a:ext cy="3206099" cx="3886200"/>
          </a:xfrm>
          <a:prstGeom prst="rect">
            <a:avLst/>
          </a:prstGeom>
          <a:noFill/>
          <a:ln>
            <a:noFill/>
          </a:ln>
        </p:spPr>
      </p:pic>
      <p:pic>
        <p:nvPicPr>
          <p:cNvPr id="170" name="Shape 170"/>
          <p:cNvPicPr preferRelativeResize="0"/>
          <p:nvPr/>
        </p:nvPicPr>
        <p:blipFill rotWithShape="1">
          <a:blip r:embed="rId4">
            <a:alphaModFix/>
          </a:blip>
          <a:srcRect t="0" b="0" r="0" l="0"/>
          <a:stretch/>
        </p:blipFill>
        <p:spPr>
          <a:xfrm>
            <a:off y="3814900" x="4648200"/>
            <a:ext cy="2725500" cx="3809999"/>
          </a:xfrm>
          <a:prstGeom prst="rect">
            <a:avLst/>
          </a:prstGeom>
          <a:noFill/>
          <a:ln>
            <a:noFill/>
          </a:ln>
        </p:spPr>
      </p:pic>
      <p:sp>
        <p:nvSpPr>
          <p:cNvPr id="171" name="Shape 171"/>
          <p:cNvSpPr txBox="1"/>
          <p:nvPr/>
        </p:nvSpPr>
        <p:spPr>
          <a:xfrm>
            <a:off y="164325" x="4661375"/>
            <a:ext cy="198899" cx="3809999"/>
          </a:xfrm>
          <a:prstGeom prst="rect">
            <a:avLst/>
          </a:prstGeom>
          <a:noFill/>
          <a:ln>
            <a:noFill/>
          </a:ln>
        </p:spPr>
        <p:txBody>
          <a:bodyPr bIns="91425" rIns="91425" lIns="91425" tIns="91425" anchor="t" anchorCtr="0">
            <a:noAutofit/>
          </a:bodyPr>
          <a:lstStyle/>
          <a:p>
            <a:pPr>
              <a:spcBef>
                <a:spcPts val="0"/>
              </a:spcBef>
              <a:buNone/>
            </a:pPr>
            <a:r>
              <a:rPr sz="900" lang="en-US"/>
              <a:t>Image courtesy of </a:t>
            </a:r>
            <a:r>
              <a:rPr u="sng" sz="900" lang="en-US">
                <a:solidFill>
                  <a:schemeClr val="hlink"/>
                </a:solidFill>
                <a:hlinkClick r:id="rId5"/>
              </a:rPr>
              <a:t>www.lakeouachita.org</a:t>
            </a:r>
            <a:r>
              <a:rPr sz="900" lang="en-US"/>
              <a:t>, September 22, 2014.</a:t>
            </a:r>
          </a:p>
        </p:txBody>
      </p:sp>
      <p:sp>
        <p:nvSpPr>
          <p:cNvPr id="172" name="Shape 172"/>
          <p:cNvSpPr txBox="1"/>
          <p:nvPr/>
        </p:nvSpPr>
        <p:spPr>
          <a:xfrm>
            <a:off y="6453925" x="4747800"/>
            <a:ext cy="160500" cx="3748500"/>
          </a:xfrm>
          <a:prstGeom prst="rect">
            <a:avLst/>
          </a:prstGeom>
          <a:noFill/>
          <a:ln>
            <a:noFill/>
          </a:ln>
        </p:spPr>
        <p:txBody>
          <a:bodyPr bIns="91425" rIns="91425" lIns="91425" tIns="91425" anchor="t" anchorCtr="0">
            <a:noAutofit/>
          </a:bodyPr>
          <a:lstStyle/>
          <a:p>
            <a:pPr>
              <a:spcBef>
                <a:spcPts val="0"/>
              </a:spcBef>
              <a:buNone/>
            </a:pPr>
            <a:r>
              <a:rPr sz="900" lang="en-US"/>
              <a:t>Saline River, Image courtesy of </a:t>
            </a:r>
            <a:r>
              <a:rPr u="sng" sz="900" lang="en-US">
                <a:solidFill>
                  <a:schemeClr val="hlink"/>
                </a:solidFill>
                <a:hlinkClick r:id="rId6"/>
              </a:rPr>
              <a:t>www.arkansas.com</a:t>
            </a:r>
            <a:r>
              <a:rPr sz="900" lang="en-US"/>
              <a:t>, September 22, 2014.</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y="0" x="0"/>
          <a:ext cy="0" cx="0"/>
          <a:chOff y="0" x="0"/>
          <a:chExt cy="0" cx="0"/>
        </a:xfrm>
      </p:grpSpPr>
      <p:sp>
        <p:nvSpPr>
          <p:cNvPr id="90" name="Shape 9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F3E5AF"/>
              </a:buClr>
              <a:buSzPct val="25000"/>
              <a:buFont typeface="Allerta"/>
              <a:buNone/>
            </a:pPr>
            <a:r>
              <a:rPr strike="noStrike" u="none" b="1" cap="none" baseline="0" sz="4100" lang="en-US" i="0">
                <a:solidFill>
                  <a:srgbClr val="F3E5AF"/>
                </a:solidFill>
                <a:latin typeface="Allerta"/>
                <a:ea typeface="Allerta"/>
                <a:cs typeface="Allerta"/>
                <a:sym typeface="Allerta"/>
              </a:rPr>
              <a:t>The Cotton Belt Route</a:t>
            </a:r>
          </a:p>
        </p:txBody>
      </p:sp>
      <p:sp>
        <p:nvSpPr>
          <p:cNvPr id="91" name="Shape 91"/>
          <p:cNvSpPr txBox="1"/>
          <p:nvPr>
            <p:ph idx="1" type="body"/>
          </p:nvPr>
        </p:nvSpPr>
        <p:spPr>
          <a:xfrm>
            <a:off y="1600200" x="457200"/>
            <a:ext cy="4709160" cx="8229600"/>
          </a:xfrm>
          <a:prstGeom prst="rect">
            <a:avLst/>
          </a:prstGeom>
          <a:noFill/>
          <a:ln>
            <a:noFill/>
          </a:ln>
        </p:spPr>
        <p:txBody>
          <a:bodyPr bIns="45700" rIns="91425" lIns="91425" tIns="45700" anchor="t" anchorCtr="0">
            <a:noAutofit/>
          </a:bodyPr>
          <a:lstStyle/>
          <a:p>
            <a:pPr algn="l" rtl="0" lvl="0" marR="0" indent="-421640" marL="548640">
              <a:spcBef>
                <a:spcPts val="0"/>
              </a:spcBef>
              <a:buClr>
                <a:srgbClr val="FAFAFA"/>
              </a:buClr>
              <a:buSzPct val="64999"/>
              <a:buFont typeface="Noto Symbol"/>
              <a:buChar char="⬜"/>
            </a:pPr>
            <a:r>
              <a:rPr strike="noStrike" u="none" b="0" cap="none" baseline="0" sz="2600" lang="en-US" i="0">
                <a:solidFill>
                  <a:schemeClr val="lt1"/>
                </a:solidFill>
                <a:latin typeface="Quattrocento"/>
                <a:ea typeface="Quattrocento"/>
                <a:cs typeface="Quattrocento"/>
                <a:sym typeface="Quattrocento"/>
              </a:rPr>
              <a:t>Originally known as The St. Louis Southwestern Railway, this railroad began in 1875, in Tyler, TX.</a:t>
            </a:r>
          </a:p>
          <a:p>
            <a:pPr algn="l" rtl="0" lvl="0" marR="0" indent="-421640" marL="548640">
              <a:spcBef>
                <a:spcPts val="520"/>
              </a:spcBef>
              <a:buClr>
                <a:srgbClr val="FAFAFA"/>
              </a:buClr>
              <a:buSzPct val="64999"/>
              <a:buFont typeface="Noto Symbol"/>
              <a:buChar char="⬜"/>
            </a:pPr>
            <a:r>
              <a:rPr strike="noStrike" u="none" b="0" cap="none" baseline="0" sz="2600" lang="en-US" i="0">
                <a:solidFill>
                  <a:schemeClr val="lt1"/>
                </a:solidFill>
                <a:latin typeface="Quattrocento"/>
                <a:ea typeface="Quattrocento"/>
                <a:cs typeface="Quattrocento"/>
                <a:sym typeface="Quattrocento"/>
              </a:rPr>
              <a:t>At its peak in the 1930s, the line ran from central Texas, diagonally across the entire state of Arkansas, ending in St. Louis, MO.</a:t>
            </a:r>
          </a:p>
          <a:p>
            <a:pPr algn="l" rtl="0" lvl="0" marR="0" indent="-421640" marL="548640">
              <a:spcBef>
                <a:spcPts val="520"/>
              </a:spcBef>
              <a:buClr>
                <a:srgbClr val="FAFAFA"/>
              </a:buClr>
              <a:buSzPct val="64999"/>
              <a:buFont typeface="Noto Symbol"/>
              <a:buChar char="⬜"/>
            </a:pPr>
            <a:r>
              <a:rPr strike="noStrike" u="none" b="0" cap="none" baseline="0" sz="2600" lang="en-US" i="0">
                <a:solidFill>
                  <a:schemeClr val="lt1"/>
                </a:solidFill>
                <a:latin typeface="Quattrocento"/>
                <a:ea typeface="Quattrocento"/>
                <a:cs typeface="Quattrocento"/>
                <a:sym typeface="Quattrocento"/>
              </a:rPr>
              <a:t>This railway supplied the eastern United States markets with goods, such as cotton, from the southwestern parts of the United States.</a:t>
            </a:r>
          </a:p>
          <a:p>
            <a:pPr algn="l" rtl="0" lvl="0" marR="0" indent="-421640" marL="548640">
              <a:spcBef>
                <a:spcPts val="520"/>
              </a:spcBef>
              <a:buClr>
                <a:srgbClr val="FAFAFA"/>
              </a:buClr>
              <a:buSzPct val="64999"/>
              <a:buFont typeface="Noto Symbol"/>
              <a:buChar char="⬜"/>
            </a:pPr>
            <a:r>
              <a:rPr strike="noStrike" u="none" b="0" cap="none" baseline="0" sz="2600" lang="en-US" i="0">
                <a:solidFill>
                  <a:schemeClr val="lt1"/>
                </a:solidFill>
                <a:latin typeface="Quattrocento"/>
                <a:ea typeface="Quattrocento"/>
                <a:cs typeface="Quattrocento"/>
                <a:sym typeface="Quattrocento"/>
              </a:rPr>
              <a:t>The Cotton Belt railroad carried goods and people through Arkansas until 1996, when it became part of the Union Pacific Railroad.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title"/>
          </p:nvPr>
        </p:nvSpPr>
        <p:spPr>
          <a:xfrm>
            <a:off y="609600" x="1828800"/>
            <a:ext cy="522288" cx="5486399"/>
          </a:xfrm>
          <a:prstGeom prst="rect">
            <a:avLst/>
          </a:prstGeom>
          <a:noFill/>
          <a:ln>
            <a:noFill/>
          </a:ln>
        </p:spPr>
        <p:txBody>
          <a:bodyPr bIns="0" rIns="45700" lIns="45700" tIns="45700" anchor="b" anchorCtr="0">
            <a:noAutofit/>
          </a:bodyPr>
          <a:lstStyle/>
          <a:p>
            <a:pPr algn="ctr" rtl="0" lvl="0" marR="0" indent="0" marL="0">
              <a:spcBef>
                <a:spcPts val="0"/>
              </a:spcBef>
              <a:buClr>
                <a:srgbClr val="F3E5AF"/>
              </a:buClr>
              <a:buSzPct val="25000"/>
              <a:buFont typeface="Allerta"/>
              <a:buNone/>
            </a:pPr>
            <a:r>
              <a:rPr strike="noStrike" u="none" b="1" cap="none" baseline="0" sz="1800" lang="en-US" i="0">
                <a:solidFill>
                  <a:srgbClr val="F3E5AF"/>
                </a:solidFill>
                <a:latin typeface="Allerta"/>
                <a:ea typeface="Allerta"/>
                <a:cs typeface="Allerta"/>
                <a:sym typeface="Allerta"/>
              </a:rPr>
              <a:t>Cotton Belt Locomotive Engine, Pine Bluff, AR</a:t>
            </a:r>
          </a:p>
        </p:txBody>
      </p:sp>
      <p:pic>
        <p:nvPicPr>
          <p:cNvPr id="97" name="Shape 97"/>
          <p:cNvPicPr preferRelativeResize="0"/>
          <p:nvPr>
            <p:ph idx="2" type="pic"/>
          </p:nvPr>
        </p:nvPicPr>
        <p:blipFill rotWithShape="1">
          <a:blip r:embed="rId3">
            <a:alphaModFix/>
          </a:blip>
          <a:srcRect t="0" b="0" r="0" l="0"/>
          <a:stretch/>
        </p:blipFill>
        <p:spPr>
          <a:xfrm>
            <a:off y="1828800" x="2520272"/>
            <a:ext cy="3958833" cx="4092513"/>
          </a:xfrm>
          <a:prstGeom prst="rect">
            <a:avLst/>
          </a:prstGeom>
          <a:solidFill>
            <a:schemeClr val="dk2"/>
          </a:solidFill>
          <a:ln w="44450" cap="sq">
            <a:solidFill>
              <a:srgbClr val="FFFFFF"/>
            </a:solidFill>
            <a:prstDash val="solid"/>
            <a:miter/>
            <a:headEnd w="med" len="med" type="none"/>
            <a:tailEnd w="med" len="med" type="none"/>
          </a:ln>
        </p:spPr>
      </p:pic>
      <p:sp>
        <p:nvSpPr>
          <p:cNvPr id="98" name="Shape 98"/>
          <p:cNvSpPr txBox="1"/>
          <p:nvPr>
            <p:ph idx="1" type="body"/>
          </p:nvPr>
        </p:nvSpPr>
        <p:spPr>
          <a:xfrm>
            <a:off y="1166787" x="1828800"/>
            <a:ext cy="530351" cx="5486399"/>
          </a:xfrm>
          <a:prstGeom prst="rect">
            <a:avLst/>
          </a:prstGeom>
          <a:noFill/>
          <a:ln>
            <a:noFill/>
          </a:ln>
        </p:spPr>
        <p:txBody>
          <a:bodyPr bIns="45700" rIns="45700" lIns="45700" tIns="45700" anchor="t" anchorCtr="0">
            <a:noAutofit/>
          </a:bodyPr>
          <a:lstStyle/>
          <a:p>
            <a:pPr algn="ctr" rtl="0" lvl="0" marR="0" indent="0" marL="0">
              <a:spcBef>
                <a:spcPts val="0"/>
              </a:spcBef>
              <a:buClr>
                <a:srgbClr val="FAFAFA"/>
              </a:buClr>
              <a:buSzPct val="25000"/>
              <a:buFont typeface="Noto Symbol"/>
              <a:buNone/>
            </a:pPr>
            <a:r>
              <a:rPr strike="noStrike" u="none" b="0" cap="none" baseline="0" sz="1400" lang="en-US" i="0">
                <a:solidFill>
                  <a:schemeClr val="lt1"/>
                </a:solidFill>
                <a:latin typeface="Quattrocento"/>
                <a:ea typeface="Quattrocento"/>
                <a:cs typeface="Quattrocento"/>
                <a:sym typeface="Quattrocento"/>
              </a:rPr>
              <a:t>Photo by Ernie Deane, courtesy of the Arkansas History Commission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ph type="title"/>
          </p:nvPr>
        </p:nvSpPr>
        <p:spPr>
          <a:xfrm>
            <a:off y="273050" x="457200"/>
            <a:ext cy="1162049" cx="3008313"/>
          </a:xfrm>
          <a:prstGeom prst="rect">
            <a:avLst/>
          </a:prstGeom>
          <a:noFill/>
          <a:ln>
            <a:noFill/>
          </a:ln>
        </p:spPr>
        <p:txBody>
          <a:bodyPr bIns="45700" rIns="91425" lIns="91425" tIns="45700" anchor="b" anchorCtr="0">
            <a:noAutofit/>
          </a:bodyPr>
          <a:lstStyle/>
          <a:p>
            <a:pPr algn="l" rtl="0" lvl="0" marR="0" indent="0" marL="0">
              <a:spcBef>
                <a:spcPts val="0"/>
              </a:spcBef>
              <a:buClr>
                <a:srgbClr val="FBE9A7"/>
              </a:buClr>
              <a:buSzPct val="25000"/>
              <a:buFont typeface="Allerta"/>
              <a:buNone/>
            </a:pPr>
            <a:r>
              <a:rPr strike="noStrike" u="none" b="0" cap="none" baseline="0" sz="2200" lang="en-US" i="0">
                <a:solidFill>
                  <a:srgbClr val="FBE9A7"/>
                </a:solidFill>
                <a:latin typeface="Allerta"/>
                <a:ea typeface="Allerta"/>
                <a:cs typeface="Allerta"/>
                <a:sym typeface="Allerta"/>
              </a:rPr>
              <a:t>Arkansas route of The Cotton Belt line</a:t>
            </a:r>
          </a:p>
        </p:txBody>
      </p:sp>
      <p:sp>
        <p:nvSpPr>
          <p:cNvPr id="104" name="Shape 104"/>
          <p:cNvSpPr txBox="1"/>
          <p:nvPr>
            <p:ph idx="1" type="body"/>
          </p:nvPr>
        </p:nvSpPr>
        <p:spPr>
          <a:xfrm>
            <a:off y="1524000" x="457200"/>
            <a:ext cy="4602162" cx="3008313"/>
          </a:xfrm>
          <a:prstGeom prst="rect">
            <a:avLst/>
          </a:prstGeom>
          <a:noFill/>
          <a:ln>
            <a:noFill/>
          </a:ln>
        </p:spPr>
        <p:txBody>
          <a:bodyPr bIns="45700" rIns="91425" lIns="91425" tIns="45700" anchor="t" anchorCtr="0">
            <a:noAutofit/>
          </a:bodyPr>
          <a:lstStyle/>
          <a:p>
            <a:pPr algn="l" rtl="0" lvl="0" marR="0" indent="-285750" marL="285750">
              <a:spcBef>
                <a:spcPts val="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The Cotton Belt Railroad ran Arkansas, from Texarkana in the southwest to St. Francis in the northeast.</a:t>
            </a:r>
          </a:p>
          <a:p>
            <a:pPr algn="l" rtl="0" lvl="0" marR="0" indent="-285750" marL="285750">
              <a:spcBef>
                <a:spcPts val="28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Construction began in 1881 and finished in 1883.</a:t>
            </a:r>
          </a:p>
          <a:p>
            <a:pPr algn="l" rtl="0" lvl="0" marR="0" indent="-285750" marL="285750">
              <a:spcBef>
                <a:spcPts val="28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The Cotton Belt ran through many Arkansas towns, such as Paragould, Jonesboro, Brinkley, Pine Bluff, Rison, Fordyce, Camden and Texarkana.</a:t>
            </a:r>
          </a:p>
          <a:p>
            <a:pPr algn="l" rtl="0" lvl="0" marR="0" indent="-285750" marL="285750">
              <a:spcBef>
                <a:spcPts val="28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These stops were important to migrant workers, who did not own land and were looking for transportation to work wherever they could find it</a:t>
            </a:r>
          </a:p>
          <a:p>
            <a:pPr algn="l" rtl="0" lvl="0" marR="0" indent="-285750" marL="285750">
              <a:spcBef>
                <a:spcPts val="28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One of those workers was Johnny Cash’s father, Ray Cash.</a:t>
            </a:r>
          </a:p>
        </p:txBody>
      </p:sp>
      <p:pic>
        <p:nvPicPr>
          <p:cNvPr id="105" name="Shape 105"/>
          <p:cNvPicPr preferRelativeResize="0"/>
          <p:nvPr>
            <p:ph idx="2" type="body"/>
          </p:nvPr>
        </p:nvPicPr>
        <p:blipFill rotWithShape="1">
          <a:blip r:embed="rId3">
            <a:alphaModFix/>
          </a:blip>
          <a:srcRect t="0" b="0" r="0" l="0"/>
          <a:stretch/>
        </p:blipFill>
        <p:spPr>
          <a:xfrm>
            <a:off y="609600" x="4067251"/>
            <a:ext cy="5791200" cx="4493968"/>
          </a:xfrm>
          <a:prstGeom prst="rect">
            <a:avLst/>
          </a:prstGeom>
          <a:noFill/>
          <a:ln>
            <a:noFill/>
          </a:ln>
        </p:spPr>
      </p:pic>
      <p:sp>
        <p:nvSpPr>
          <p:cNvPr id="106" name="Shape 106"/>
          <p:cNvSpPr txBox="1"/>
          <p:nvPr/>
        </p:nvSpPr>
        <p:spPr>
          <a:xfrm>
            <a:off y="5543475" x="484300"/>
            <a:ext cy="857400" cx="3389999"/>
          </a:xfrm>
          <a:prstGeom prst="rect">
            <a:avLst/>
          </a:prstGeom>
          <a:noFill/>
          <a:ln>
            <a:noFill/>
          </a:ln>
        </p:spPr>
        <p:txBody>
          <a:bodyPr bIns="91425" rIns="91425" lIns="91425" tIns="91425" anchor="t" anchorCtr="0">
            <a:noAutofit/>
          </a:bodyPr>
          <a:lstStyle/>
          <a:p>
            <a:pPr>
              <a:spcBef>
                <a:spcPts val="0"/>
              </a:spcBef>
              <a:buNone/>
            </a:pPr>
            <a:r>
              <a:rPr lang="en-US"/>
              <a:t>Image courtesy of </a:t>
            </a:r>
            <a:r>
              <a:rPr u="sng" lang="en-US">
                <a:solidFill>
                  <a:schemeClr val="hlink"/>
                </a:solidFill>
                <a:hlinkClick r:id="rId4"/>
              </a:rPr>
              <a:t>www.american-rails.com</a:t>
            </a:r>
            <a:r>
              <a:rPr lang="en-US"/>
              <a:t>, September 22, 2014.</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sp>
        <p:nvSpPr>
          <p:cNvPr id="111" name="Shape 111"/>
          <p:cNvSpPr txBox="1"/>
          <p:nvPr>
            <p:ph type="title"/>
          </p:nvPr>
        </p:nvSpPr>
        <p:spPr>
          <a:xfrm>
            <a:off y="609600" x="1828800"/>
            <a:ext cy="522288" cx="5486399"/>
          </a:xfrm>
          <a:prstGeom prst="rect">
            <a:avLst/>
          </a:prstGeom>
          <a:noFill/>
          <a:ln>
            <a:noFill/>
          </a:ln>
        </p:spPr>
        <p:txBody>
          <a:bodyPr bIns="0" rIns="45700" lIns="45700" tIns="45700" anchor="b" anchorCtr="0">
            <a:noAutofit/>
          </a:bodyPr>
          <a:lstStyle/>
          <a:p>
            <a:pPr algn="ctr" rtl="0" lvl="0" marR="0" indent="0" marL="0">
              <a:spcBef>
                <a:spcPts val="0"/>
              </a:spcBef>
              <a:buClr>
                <a:srgbClr val="F3E5AF"/>
              </a:buClr>
              <a:buSzPct val="25000"/>
              <a:buFont typeface="Allerta"/>
              <a:buNone/>
            </a:pPr>
            <a:r>
              <a:rPr strike="noStrike" u="none" b="1" cap="none" baseline="0" sz="1800" lang="en-US" i="0">
                <a:solidFill>
                  <a:srgbClr val="F3E5AF"/>
                </a:solidFill>
                <a:latin typeface="Allerta"/>
                <a:ea typeface="Allerta"/>
                <a:cs typeface="Allerta"/>
                <a:sym typeface="Allerta"/>
              </a:rPr>
              <a:t>Type of steam locomotive that was serviced and built at the Cotton Belt Shops in Pine Bluff, AR</a:t>
            </a:r>
          </a:p>
        </p:txBody>
      </p:sp>
      <p:pic>
        <p:nvPicPr>
          <p:cNvPr id="112" name="Shape 112"/>
          <p:cNvPicPr preferRelativeResize="0"/>
          <p:nvPr>
            <p:ph idx="2" type="pic"/>
          </p:nvPr>
        </p:nvPicPr>
        <p:blipFill rotWithShape="1">
          <a:blip r:embed="rId3">
            <a:alphaModFix/>
          </a:blip>
          <a:srcRect t="0" b="0" r="1438" l="1439"/>
          <a:stretch/>
        </p:blipFill>
        <p:spPr>
          <a:xfrm>
            <a:off y="1831975" x="1828800"/>
            <a:ext cy="3941399" cx="5455127"/>
          </a:xfrm>
          <a:prstGeom prst="rect">
            <a:avLst/>
          </a:prstGeom>
          <a:solidFill>
            <a:schemeClr val="dk2"/>
          </a:solidFill>
          <a:ln w="44450" cap="sq">
            <a:solidFill>
              <a:srgbClr val="FFFFFF"/>
            </a:solidFill>
            <a:prstDash val="solid"/>
            <a:miter/>
            <a:headEnd w="med" len="med" type="none"/>
            <a:tailEnd w="med" len="med" type="none"/>
          </a:ln>
        </p:spPr>
      </p:pic>
      <p:sp>
        <p:nvSpPr>
          <p:cNvPr id="113" name="Shape 113"/>
          <p:cNvSpPr txBox="1"/>
          <p:nvPr>
            <p:ph idx="1" type="body"/>
          </p:nvPr>
        </p:nvSpPr>
        <p:spPr>
          <a:xfrm>
            <a:off y="1166787" x="1828800"/>
            <a:ext cy="530351" cx="5486399"/>
          </a:xfrm>
          <a:prstGeom prst="rect">
            <a:avLst/>
          </a:prstGeom>
          <a:noFill/>
          <a:ln>
            <a:noFill/>
          </a:ln>
        </p:spPr>
        <p:txBody>
          <a:bodyPr bIns="45700" rIns="45700" lIns="45700" tIns="45700" anchor="t" anchorCtr="0">
            <a:noAutofit/>
          </a:bodyPr>
          <a:lstStyle/>
          <a:p>
            <a:pPr algn="ctr" rtl="0" lvl="0" marR="0" indent="0" marL="0">
              <a:spcBef>
                <a:spcPts val="0"/>
              </a:spcBef>
              <a:buClr>
                <a:srgbClr val="FAFAFA"/>
              </a:buClr>
              <a:buSzPct val="25000"/>
              <a:buFont typeface="Noto Symbol"/>
              <a:buNone/>
            </a:pPr>
            <a:r>
              <a:rPr lang="en-US">
                <a:solidFill>
                  <a:schemeClr val="lt1"/>
                </a:solidFill>
                <a:latin typeface="Quattrocento"/>
                <a:ea typeface="Quattrocento"/>
                <a:cs typeface="Quattrocento"/>
                <a:sym typeface="Quattrocento"/>
              </a:rPr>
              <a:t>Image</a:t>
            </a:r>
            <a:r>
              <a:rPr strike="noStrike" u="none" b="0" cap="none" baseline="0" sz="1400" lang="en-US" i="0">
                <a:solidFill>
                  <a:schemeClr val="lt1"/>
                </a:solidFill>
                <a:latin typeface="Quattrocento"/>
                <a:ea typeface="Quattrocento"/>
                <a:cs typeface="Quattrocento"/>
                <a:sym typeface="Quattrocento"/>
              </a:rPr>
              <a:t> courtesy of www.arkansasrailroadmuseum.org</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type="title"/>
          </p:nvPr>
        </p:nvSpPr>
        <p:spPr>
          <a:xfrm>
            <a:off y="273050" x="457200"/>
            <a:ext cy="1162049" cx="3581399"/>
          </a:xfrm>
          <a:prstGeom prst="rect">
            <a:avLst/>
          </a:prstGeom>
          <a:noFill/>
          <a:ln>
            <a:noFill/>
          </a:ln>
        </p:spPr>
        <p:txBody>
          <a:bodyPr bIns="45700" rIns="91425" lIns="91425" tIns="45700" anchor="b" anchorCtr="0">
            <a:noAutofit/>
          </a:bodyPr>
          <a:lstStyle/>
          <a:p>
            <a:pPr algn="l" rtl="0" lvl="0" marR="0" indent="0" marL="0">
              <a:spcBef>
                <a:spcPts val="0"/>
              </a:spcBef>
              <a:buClr>
                <a:srgbClr val="FBE9A7"/>
              </a:buClr>
              <a:buSzPct val="25000"/>
              <a:buFont typeface="Allerta"/>
              <a:buNone/>
            </a:pPr>
            <a:r>
              <a:rPr strike="noStrike" u="none" b="0" cap="none" baseline="0" sz="2200" lang="en-US" i="0">
                <a:solidFill>
                  <a:srgbClr val="FBE9A7"/>
                </a:solidFill>
                <a:latin typeface="Allerta"/>
                <a:ea typeface="Allerta"/>
                <a:cs typeface="Allerta"/>
                <a:sym typeface="Allerta"/>
              </a:rPr>
              <a:t>Johnny Cash and The Cotton Belt Railroad</a:t>
            </a:r>
          </a:p>
        </p:txBody>
      </p:sp>
      <p:sp>
        <p:nvSpPr>
          <p:cNvPr id="119" name="Shape 119"/>
          <p:cNvSpPr txBox="1"/>
          <p:nvPr>
            <p:ph idx="1" type="body"/>
          </p:nvPr>
        </p:nvSpPr>
        <p:spPr>
          <a:xfrm>
            <a:off y="1524000" x="152400"/>
            <a:ext cy="5029199" cx="3962399"/>
          </a:xfrm>
          <a:prstGeom prst="rect">
            <a:avLst/>
          </a:prstGeom>
          <a:noFill/>
          <a:ln>
            <a:noFill/>
          </a:ln>
        </p:spPr>
        <p:txBody>
          <a:bodyPr bIns="45700" rIns="91425" lIns="91425" tIns="45700" anchor="t" anchorCtr="0">
            <a:noAutofit/>
          </a:bodyPr>
          <a:lstStyle/>
          <a:p>
            <a:pPr algn="l" rtl="0" lvl="0" marR="0" indent="-285750" marL="285750">
              <a:spcBef>
                <a:spcPts val="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Johnny Cash was born in Kingsland, AR, on February 26, 1932.  The railroad passed through the middle of town. Cash’s  father Ray remembered Johnny standing on the porch of their home, waving to the Cotton Belt trains as they passed.</a:t>
            </a:r>
          </a:p>
          <a:p>
            <a:pPr algn="l" rtl="0" lvl="0" marR="0" indent="-285750" marL="285750">
              <a:spcBef>
                <a:spcPts val="28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Johnny’s father Ray, hopped on the boxcars to ride into towns such as Brinkley and Rison to search for work.  </a:t>
            </a:r>
          </a:p>
          <a:p>
            <a:pPr algn="l" rtl="0" lvl="0" marR="0" indent="-285750" marL="285750">
              <a:spcBef>
                <a:spcPts val="28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The presence of railroad detectives caused Ray to jump off the boxcars between the Saline River and Kingsland to avoid detection by authorities at the train stations.</a:t>
            </a:r>
          </a:p>
          <a:p>
            <a:pPr algn="l" rtl="0" lvl="0" marR="0" indent="-285750" marL="285750">
              <a:spcBef>
                <a:spcPts val="28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This was extremely dangerous, often leaving Ray and other day laborers with cuts and bruises, endured to bring their families meager wages.</a:t>
            </a:r>
          </a:p>
          <a:p>
            <a:pPr algn="l" rtl="0" lvl="0" marR="0" indent="0" marL="0">
              <a:spcBef>
                <a:spcPts val="280"/>
              </a:spcBef>
              <a:buClr>
                <a:srgbClr val="FAFAFA"/>
              </a:buClr>
              <a:buFont typeface="Noto Symbol"/>
              <a:buNone/>
            </a:pPr>
            <a:r>
              <a:t/>
            </a:r>
            <a:endParaRPr strike="noStrike" u="none" b="0" cap="none" baseline="0" sz="1400" i="0">
              <a:solidFill>
                <a:schemeClr val="lt1"/>
              </a:solidFill>
              <a:latin typeface="Quattrocento"/>
              <a:ea typeface="Quattrocento"/>
              <a:cs typeface="Quattrocento"/>
              <a:sym typeface="Quattrocento"/>
            </a:endParaRPr>
          </a:p>
          <a:p>
            <a:pPr algn="l" rtl="0" lvl="0" marR="0" indent="0" marL="0">
              <a:spcBef>
                <a:spcPts val="280"/>
              </a:spcBef>
              <a:buClr>
                <a:srgbClr val="FAFAFA"/>
              </a:buClr>
              <a:buSzPct val="25000"/>
              <a:buFont typeface="Noto Symbol"/>
              <a:buNone/>
            </a:pPr>
            <a:r>
              <a:rPr strike="noStrike" u="none" b="0" cap="none" baseline="0" sz="1400" lang="en-US" i="0">
                <a:solidFill>
                  <a:schemeClr val="lt1"/>
                </a:solidFill>
                <a:latin typeface="Quattrocento"/>
                <a:ea typeface="Quattrocento"/>
                <a:cs typeface="Quattrocento"/>
                <a:sym typeface="Quattrocento"/>
              </a:rPr>
              <a:t>(Day laborer from Arkansas, Library of Congress FSA/OWI photographs)</a:t>
            </a:r>
          </a:p>
        </p:txBody>
      </p:sp>
      <p:pic>
        <p:nvPicPr>
          <p:cNvPr id="120" name="Shape 120"/>
          <p:cNvPicPr preferRelativeResize="0"/>
          <p:nvPr>
            <p:ph idx="2" type="body"/>
          </p:nvPr>
        </p:nvPicPr>
        <p:blipFill rotWithShape="1">
          <a:blip r:embed="rId3">
            <a:alphaModFix/>
          </a:blip>
          <a:srcRect t="0" b="0" r="0" l="0"/>
          <a:stretch/>
        </p:blipFill>
        <p:spPr>
          <a:xfrm>
            <a:off y="381000" x="4191000"/>
            <a:ext cy="5853112" cx="4545307"/>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txBox="1"/>
          <p:nvPr>
            <p:ph type="title"/>
          </p:nvPr>
        </p:nvSpPr>
        <p:spPr>
          <a:xfrm>
            <a:off y="152400" x="457200"/>
            <a:ext cy="1162049" cx="3008313"/>
          </a:xfrm>
          <a:prstGeom prst="rect">
            <a:avLst/>
          </a:prstGeom>
          <a:noFill/>
          <a:ln>
            <a:noFill/>
          </a:ln>
        </p:spPr>
        <p:txBody>
          <a:bodyPr bIns="45700" rIns="91425" lIns="91425" tIns="45700" anchor="b" anchorCtr="0">
            <a:noAutofit/>
          </a:bodyPr>
          <a:lstStyle/>
          <a:p>
            <a:pPr algn="l" rtl="0" lvl="0" marR="0" indent="0" marL="0">
              <a:spcBef>
                <a:spcPts val="0"/>
              </a:spcBef>
              <a:buClr>
                <a:srgbClr val="FBE9A7"/>
              </a:buClr>
              <a:buSzPct val="25000"/>
              <a:buFont typeface="Allerta"/>
              <a:buNone/>
            </a:pPr>
            <a:r>
              <a:rPr strike="noStrike" u="none" b="0" cap="none" baseline="0" sz="2200" lang="en-US" i="0">
                <a:solidFill>
                  <a:srgbClr val="FBE9A7"/>
                </a:solidFill>
                <a:latin typeface="Allerta"/>
                <a:ea typeface="Allerta"/>
                <a:cs typeface="Allerta"/>
                <a:sym typeface="Allerta"/>
              </a:rPr>
              <a:t>Cleveland County Homecoming Celebration</a:t>
            </a:r>
          </a:p>
        </p:txBody>
      </p:sp>
      <p:sp>
        <p:nvSpPr>
          <p:cNvPr id="126" name="Shape 126"/>
          <p:cNvSpPr txBox="1"/>
          <p:nvPr>
            <p:ph idx="1" type="body"/>
          </p:nvPr>
        </p:nvSpPr>
        <p:spPr>
          <a:xfrm>
            <a:off y="1314450" x="152400"/>
            <a:ext cy="5314800" cx="3733800"/>
          </a:xfrm>
          <a:prstGeom prst="rect">
            <a:avLst/>
          </a:prstGeom>
          <a:noFill/>
          <a:ln>
            <a:noFill/>
          </a:ln>
        </p:spPr>
        <p:txBody>
          <a:bodyPr bIns="45700" rIns="91425" lIns="91425" tIns="45700" anchor="t" anchorCtr="0">
            <a:noAutofit/>
          </a:bodyPr>
          <a:lstStyle/>
          <a:p>
            <a:pPr algn="l" rtl="0" lvl="0" marR="0" indent="-285750" marL="285750">
              <a:lnSpc>
                <a:spcPct val="90000"/>
              </a:lnSpc>
              <a:spcBef>
                <a:spcPts val="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On March 20, 1976, The city of Rison honored Johnny Cash.  He remembered it as “one of the biggest kicks of my whole life and career.”</a:t>
            </a:r>
          </a:p>
          <a:p>
            <a:pPr algn="l" rtl="0" lvl="0" marR="0" indent="-285750" marL="285750">
              <a:lnSpc>
                <a:spcPct val="90000"/>
              </a:lnSpc>
              <a:spcBef>
                <a:spcPts val="28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Beginning in Kingsland, Johnny, his parents, and local dignitaries rode a centennial locomotive provided by the Cotton Belt Railroad into Rison, the county seat.</a:t>
            </a:r>
          </a:p>
          <a:p>
            <a:pPr algn="l" rtl="0" lvl="0" marR="0" indent="-285750" marL="285750">
              <a:lnSpc>
                <a:spcPct val="90000"/>
              </a:lnSpc>
              <a:spcBef>
                <a:spcPts val="28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Although the celebration was for him, he said it was “really my daddy and mother’s day.”  Ray Cash traveling the same tracks he had once used to earn a meager living.  Only this time, he wouldn’t have to jump off  the train.</a:t>
            </a:r>
          </a:p>
          <a:p>
            <a:pPr algn="l" rtl="0" lvl="0" marR="0" indent="-285750" marL="285750">
              <a:lnSpc>
                <a:spcPct val="90000"/>
              </a:lnSpc>
              <a:spcBef>
                <a:spcPts val="28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The day before the celebration, after reminiscing about stories told by his father, Johnny Cash wrote the song “Ridin’ On The Cotton Belt.”  It tells the story of the Cotton Belt from the viewpoint of his father, Ray, who grew up in Cleveland County.</a:t>
            </a:r>
          </a:p>
          <a:p>
            <a:pPr algn="l" rtl="0" lvl="0" marR="0" indent="0" marL="0">
              <a:lnSpc>
                <a:spcPct val="90000"/>
              </a:lnSpc>
              <a:spcBef>
                <a:spcPts val="280"/>
              </a:spcBef>
              <a:buClr>
                <a:srgbClr val="FAFAFA"/>
              </a:buClr>
              <a:buFont typeface="Noto Symbol"/>
              <a:buNone/>
            </a:pPr>
            <a:r>
              <a:t/>
            </a:r>
            <a:endParaRPr strike="noStrike" u="none" b="0" cap="none" baseline="0" sz="1400" i="0">
              <a:solidFill>
                <a:schemeClr val="lt1"/>
              </a:solidFill>
              <a:latin typeface="Quattrocento"/>
              <a:ea typeface="Quattrocento"/>
              <a:cs typeface="Quattrocento"/>
              <a:sym typeface="Quattrocento"/>
            </a:endParaRPr>
          </a:p>
          <a:p>
            <a:pPr algn="l" rtl="0" lvl="0" marR="0" indent="0" marL="0">
              <a:lnSpc>
                <a:spcPct val="90000"/>
              </a:lnSpc>
              <a:spcBef>
                <a:spcPts val="280"/>
              </a:spcBef>
              <a:buClr>
                <a:srgbClr val="FAFAFA"/>
              </a:buClr>
              <a:buSzPct val="25000"/>
              <a:buFont typeface="Noto Symbol"/>
              <a:buNone/>
            </a:pPr>
            <a:r>
              <a:rPr strike="noStrike" u="none" b="0" cap="none" baseline="0" sz="1400" lang="en-US" i="0">
                <a:solidFill>
                  <a:schemeClr val="lt1"/>
                </a:solidFill>
                <a:latin typeface="Quattrocento"/>
                <a:ea typeface="Quattrocento"/>
                <a:cs typeface="Quattrocento"/>
                <a:sym typeface="Quattrocento"/>
              </a:rPr>
              <a:t>(photos courtesy of the Arkansas History Commission)</a:t>
            </a:r>
          </a:p>
        </p:txBody>
      </p:sp>
      <p:pic>
        <p:nvPicPr>
          <p:cNvPr id="127" name="Shape 127"/>
          <p:cNvPicPr preferRelativeResize="0"/>
          <p:nvPr>
            <p:ph idx="2" type="body"/>
          </p:nvPr>
        </p:nvPicPr>
        <p:blipFill rotWithShape="1">
          <a:blip r:embed="rId3">
            <a:alphaModFix/>
          </a:blip>
          <a:srcRect t="0" b="0" r="0" l="0"/>
          <a:stretch/>
        </p:blipFill>
        <p:spPr>
          <a:xfrm>
            <a:off y="228601" x="4038600"/>
            <a:ext cy="2526280" cx="4806949"/>
          </a:xfrm>
          <a:prstGeom prst="rect">
            <a:avLst/>
          </a:prstGeom>
          <a:noFill/>
          <a:ln>
            <a:noFill/>
          </a:ln>
        </p:spPr>
      </p:pic>
      <p:pic>
        <p:nvPicPr>
          <p:cNvPr id="128" name="Shape 128"/>
          <p:cNvPicPr preferRelativeResize="0"/>
          <p:nvPr/>
        </p:nvPicPr>
        <p:blipFill rotWithShape="1">
          <a:blip r:embed="rId4">
            <a:alphaModFix/>
          </a:blip>
          <a:srcRect t="0" b="0" r="0" l="0"/>
          <a:stretch/>
        </p:blipFill>
        <p:spPr>
          <a:xfrm>
            <a:off y="3124200" x="4114800"/>
            <a:ext cy="2916501" cx="48006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sp>
        <p:nvSpPr>
          <p:cNvPr id="133" name="Shape 13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F3E5AF"/>
              </a:buClr>
              <a:buSzPct val="25000"/>
              <a:buFont typeface="Allerta"/>
              <a:buNone/>
            </a:pPr>
            <a:r>
              <a:rPr strike="noStrike" u="none" b="1" cap="none" baseline="0" sz="3700" lang="en-US" i="0">
                <a:solidFill>
                  <a:srgbClr val="F3E5AF"/>
                </a:solidFill>
                <a:latin typeface="Allerta"/>
                <a:ea typeface="Allerta"/>
                <a:cs typeface="Allerta"/>
                <a:sym typeface="Allerta"/>
              </a:rPr>
              <a:t>Ridin’ On The Cotton Belt</a:t>
            </a:r>
            <a:br>
              <a:rPr strike="noStrike" u="none" b="1" cap="none" baseline="0" sz="3700" lang="en-US" i="0">
                <a:solidFill>
                  <a:srgbClr val="F3E5AF"/>
                </a:solidFill>
                <a:latin typeface="Allerta"/>
                <a:ea typeface="Allerta"/>
                <a:cs typeface="Allerta"/>
                <a:sym typeface="Allerta"/>
              </a:rPr>
            </a:br>
            <a:r>
              <a:rPr strike="noStrike" u="none" b="1" cap="none" baseline="0" sz="3700" lang="en-US" i="0">
                <a:solidFill>
                  <a:srgbClr val="F3E5AF"/>
                </a:solidFill>
                <a:latin typeface="Allerta"/>
                <a:ea typeface="Allerta"/>
                <a:cs typeface="Allerta"/>
                <a:sym typeface="Allerta"/>
              </a:rPr>
              <a:t>by Johnny Cash</a:t>
            </a:r>
          </a:p>
        </p:txBody>
      </p:sp>
      <p:sp>
        <p:nvSpPr>
          <p:cNvPr id="134" name="Shape 134"/>
          <p:cNvSpPr txBox="1"/>
          <p:nvPr>
            <p:ph idx="1" type="body"/>
          </p:nvPr>
        </p:nvSpPr>
        <p:spPr>
          <a:xfrm>
            <a:off y="1478824" x="457200"/>
            <a:ext cy="4830600" cx="8229600"/>
          </a:xfrm>
          <a:prstGeom prst="rect">
            <a:avLst/>
          </a:prstGeom>
          <a:noFill/>
          <a:ln>
            <a:noFill/>
          </a:ln>
        </p:spPr>
        <p:txBody>
          <a:bodyPr bIns="45700" rIns="91425" lIns="91425" tIns="45700" anchor="t" anchorCtr="0">
            <a:noAutofit/>
          </a:bodyPr>
          <a:lstStyle/>
          <a:p>
            <a:pPr algn="l" rtl="0" lvl="0" marR="0" indent="-10160" marL="137160">
              <a:lnSpc>
                <a:spcPct val="80000"/>
              </a:lnSpc>
              <a:spcBef>
                <a:spcPts val="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Ridin’ on the Cotton Belt, Cleveland County’s where I long to be.</a:t>
            </a: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I got onto Brinkley, and every mile I make is a memory.</a:t>
            </a: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This boxcar’s cold and windy and the dust goes around in circles in the air.</a:t>
            </a: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But my hard times are behind me, and I’m returnin’ home so I don’t care.</a:t>
            </a:r>
          </a:p>
          <a:p>
            <a:pPr algn="l" rtl="0" lvl="0" marR="0" indent="-10160" marL="137160">
              <a:lnSpc>
                <a:spcPct val="80000"/>
              </a:lnSpc>
              <a:spcBef>
                <a:spcPts val="308"/>
              </a:spcBef>
              <a:buClr>
                <a:srgbClr val="FAFAFA"/>
              </a:buClr>
              <a:buFont typeface="Noto Symbol"/>
              <a:buNone/>
            </a:pPr>
            <a:r>
              <a:t/>
            </a:r>
            <a:endParaRPr strike="noStrike" u="none" b="0" cap="none" baseline="0" sz="1550" i="0">
              <a:solidFill>
                <a:schemeClr val="lt1"/>
              </a:solidFill>
              <a:latin typeface="Quattrocento"/>
              <a:ea typeface="Quattrocento"/>
              <a:cs typeface="Quattrocento"/>
              <a:sym typeface="Quattrocento"/>
            </a:endParaRP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And I’m ridin’ on the Cotton Belt railroad line, In the pitchin’ rolling rhythm and the noise</a:t>
            </a: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Railroad men are friends of mine and I’m ridin’ on the Cotton Belt boys.</a:t>
            </a:r>
          </a:p>
          <a:p>
            <a:pPr algn="l" rtl="0" lvl="0" marR="0" indent="-10160" marL="137160">
              <a:lnSpc>
                <a:spcPct val="80000"/>
              </a:lnSpc>
              <a:spcBef>
                <a:spcPts val="308"/>
              </a:spcBef>
              <a:buClr>
                <a:srgbClr val="FAFAFA"/>
              </a:buClr>
              <a:buFont typeface="Noto Symbol"/>
              <a:buNone/>
            </a:pPr>
            <a:r>
              <a:t/>
            </a:r>
            <a:endParaRPr strike="noStrike" u="none" b="0" cap="none" baseline="0" sz="1550" i="0">
              <a:solidFill>
                <a:schemeClr val="lt1"/>
              </a:solidFill>
              <a:latin typeface="Quattrocento"/>
              <a:ea typeface="Quattrocento"/>
              <a:cs typeface="Quattrocento"/>
              <a:sym typeface="Quattrocento"/>
            </a:endParaRP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Ridin’ on the Cotton Belt across that little river called Saline</a:t>
            </a: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That’s where I went fishin’ and I hunted in her bottoms as a teen.</a:t>
            </a: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Now just ahead’s a farmhouse and in the kitchen window there’s a light</a:t>
            </a: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And I’ve just got fourteen dollars but I’m taking it myself home tonight,</a:t>
            </a: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And I’m ridin’ on the Cotton Belt….</a:t>
            </a:r>
          </a:p>
          <a:p>
            <a:pPr algn="l" rtl="0" lvl="0" marR="0" indent="-10160" marL="137160">
              <a:lnSpc>
                <a:spcPct val="80000"/>
              </a:lnSpc>
              <a:spcBef>
                <a:spcPts val="308"/>
              </a:spcBef>
              <a:buClr>
                <a:srgbClr val="FAFAFA"/>
              </a:buClr>
              <a:buFont typeface="Noto Symbol"/>
              <a:buNone/>
            </a:pPr>
            <a:r>
              <a:t/>
            </a:r>
            <a:endParaRPr strike="noStrike" u="none" b="0" cap="none" baseline="0" sz="1550" i="0">
              <a:solidFill>
                <a:schemeClr val="lt1"/>
              </a:solidFill>
              <a:latin typeface="Quattrocento"/>
              <a:ea typeface="Quattrocento"/>
              <a:cs typeface="Quattrocento"/>
              <a:sym typeface="Quattrocento"/>
            </a:endParaRP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Jumpin’ off the Cotton Belt ain’t easy when she’s going forty per,</a:t>
            </a: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But I see my wife standin’ there hoping that I’m coming home to her.</a:t>
            </a: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I got a few new cuts and bruises but this old working hobo’s made a home,</a:t>
            </a:r>
          </a:p>
          <a:p>
            <a:pPr algn="l" rtl="0" lvl="0" marR="0" indent="-10160" marL="137160">
              <a:lnSpc>
                <a:spcPct val="80000"/>
              </a:lnSpc>
              <a:spcBef>
                <a:spcPts val="310"/>
              </a:spcBef>
              <a:buClr>
                <a:srgbClr val="FAFAFA"/>
              </a:buClr>
              <a:buSzPct val="25000"/>
              <a:buFont typeface="Noto Symbol"/>
              <a:buNone/>
            </a:pPr>
            <a:r>
              <a:rPr strike="noStrike" u="none" b="0" cap="none" baseline="0" sz="1550" lang="en-US" i="0">
                <a:solidFill>
                  <a:schemeClr val="lt1"/>
                </a:solidFill>
                <a:latin typeface="Quattrocento"/>
                <a:ea typeface="Quattrocento"/>
                <a:cs typeface="Quattrocento"/>
                <a:sym typeface="Quattrocento"/>
              </a:rPr>
              <a:t>So long to your Cotton Belt, thank you for the ride, keep rolling 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ph type="title"/>
          </p:nvPr>
        </p:nvSpPr>
        <p:spPr>
          <a:xfrm>
            <a:off y="152400" x="457200"/>
            <a:ext cy="1162049" cx="3008313"/>
          </a:xfrm>
          <a:prstGeom prst="rect">
            <a:avLst/>
          </a:prstGeom>
          <a:noFill/>
          <a:ln>
            <a:noFill/>
          </a:ln>
        </p:spPr>
        <p:txBody>
          <a:bodyPr bIns="45700" rIns="91425" lIns="91425" tIns="45700" anchor="b" anchorCtr="0">
            <a:noAutofit/>
          </a:bodyPr>
          <a:lstStyle/>
          <a:p>
            <a:pPr algn="l" rtl="0" lvl="0" marR="0" indent="0" marL="0">
              <a:spcBef>
                <a:spcPts val="0"/>
              </a:spcBef>
              <a:buClr>
                <a:srgbClr val="FBE9A7"/>
              </a:buClr>
              <a:buSzPct val="25000"/>
              <a:buFont typeface="Allerta"/>
              <a:buNone/>
            </a:pPr>
            <a:r>
              <a:rPr strike="noStrike" u="none" b="0" cap="none" baseline="0" sz="1800" lang="en-US" i="0">
                <a:solidFill>
                  <a:srgbClr val="FBE9A7"/>
                </a:solidFill>
                <a:latin typeface="Allerta"/>
                <a:ea typeface="Allerta"/>
                <a:cs typeface="Allerta"/>
                <a:sym typeface="Allerta"/>
              </a:rPr>
              <a:t>“Ridin’ on the Cotton Belt, Cleveland County’s where I long to be…..”</a:t>
            </a:r>
          </a:p>
        </p:txBody>
      </p:sp>
      <p:sp>
        <p:nvSpPr>
          <p:cNvPr id="140" name="Shape 140"/>
          <p:cNvSpPr txBox="1"/>
          <p:nvPr>
            <p:ph idx="1" type="body"/>
          </p:nvPr>
        </p:nvSpPr>
        <p:spPr>
          <a:xfrm>
            <a:off y="1524000" x="228600"/>
            <a:ext cy="5029199" cx="3505200"/>
          </a:xfrm>
          <a:prstGeom prst="rect">
            <a:avLst/>
          </a:prstGeom>
          <a:noFill/>
          <a:ln>
            <a:noFill/>
          </a:ln>
        </p:spPr>
        <p:txBody>
          <a:bodyPr bIns="45700" rIns="91425" lIns="91425" tIns="45700" anchor="t" anchorCtr="0">
            <a:noAutofit/>
          </a:bodyPr>
          <a:lstStyle/>
          <a:p>
            <a:pPr algn="l" rtl="0" lvl="0" marR="0" indent="-285750" marL="285750">
              <a:spcBef>
                <a:spcPts val="0"/>
              </a:spcBef>
              <a:buClr>
                <a:srgbClr val="FAFAFA"/>
              </a:buClr>
              <a:buSzPct val="65000"/>
              <a:buFont typeface="Noto Symbol"/>
              <a:buChar char="▪"/>
            </a:pPr>
            <a:r>
              <a:rPr strike="noStrike" u="none" b="0" cap="none" baseline="0" sz="1400" lang="en-US" i="0">
                <a:solidFill>
                  <a:schemeClr val="lt1"/>
                </a:solidFill>
                <a:latin typeface="Quattrocento"/>
                <a:ea typeface="Quattrocento"/>
                <a:cs typeface="Quattrocento"/>
                <a:sym typeface="Quattrocento"/>
              </a:rPr>
              <a:t>Originally know as Dorsey County, and later changed to honor President Grover Cleveland, Cleveland County was established on April 17, 1873.</a:t>
            </a:r>
          </a:p>
          <a:p>
            <a:pPr algn="l" rtl="0" lvl="0" marR="0" indent="-285750" marL="285750">
              <a:spcBef>
                <a:spcPts val="28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Many Native American artifacts, such as arrowheads and mounds have been found here.</a:t>
            </a:r>
          </a:p>
          <a:p>
            <a:pPr algn="l" rtl="0" lvl="0" marR="0" indent="-285750" marL="285750">
              <a:spcBef>
                <a:spcPts val="280"/>
              </a:spcBef>
              <a:buClr>
                <a:srgbClr val="FAFAFA"/>
              </a:buClr>
              <a:buSzPct val="65000"/>
              <a:buFont typeface="Noto Symbol"/>
              <a:buChar char="▪"/>
            </a:pPr>
            <a:r>
              <a:rPr strike="noStrike" u="none" b="0" cap="none" baseline="0" sz="1400" lang="en-US" i="0">
                <a:solidFill>
                  <a:schemeClr val="lt1"/>
                </a:solidFill>
                <a:latin typeface="Quattrocento"/>
                <a:ea typeface="Quattrocento"/>
                <a:cs typeface="Quattrocento"/>
                <a:sym typeface="Quattrocento"/>
              </a:rPr>
              <a:t>The county contains the site of the Battle of Marks’ Mill on April 25, 1864, a Confederate victory.</a:t>
            </a:r>
          </a:p>
          <a:p>
            <a:pPr algn="l" rtl="0" lvl="0" marR="0" indent="-285750" marL="285750">
              <a:spcBef>
                <a:spcPts val="28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Money was very scarce during the Depression, but there was available farm land.</a:t>
            </a:r>
          </a:p>
          <a:p>
            <a:pPr algn="l" rtl="0" lvl="0" marR="0" indent="-285750" marL="285750">
              <a:spcBef>
                <a:spcPts val="280"/>
              </a:spcBef>
              <a:buClr>
                <a:srgbClr val="FAFAFA"/>
              </a:buClr>
              <a:buSzPct val="65000"/>
              <a:buFont typeface="Arial"/>
              <a:buChar char="▪"/>
            </a:pPr>
            <a:r>
              <a:rPr strike="noStrike" u="none" b="0" cap="none" baseline="0" sz="1400" lang="en-US" i="0">
                <a:solidFill>
                  <a:schemeClr val="lt1"/>
                </a:solidFill>
                <a:latin typeface="Quattrocento"/>
                <a:ea typeface="Quattrocento"/>
                <a:cs typeface="Quattrocento"/>
                <a:sym typeface="Quattrocento"/>
              </a:rPr>
              <a:t>The Cash family lived here until relocating to Dyess Colony in 1935.  Cash’s fascination with trains was born on the tracks of the Cotton Belt in Cleveland County</a:t>
            </a:r>
          </a:p>
        </p:txBody>
      </p:sp>
      <p:pic>
        <p:nvPicPr>
          <p:cNvPr id="141" name="Shape 141"/>
          <p:cNvPicPr preferRelativeResize="0"/>
          <p:nvPr/>
        </p:nvPicPr>
        <p:blipFill rotWithShape="1">
          <a:blip r:embed="rId3">
            <a:alphaModFix/>
          </a:blip>
          <a:srcRect t="0" b="0" r="0" l="0"/>
          <a:stretch/>
        </p:blipFill>
        <p:spPr>
          <a:xfrm>
            <a:off y="685800" x="3962400"/>
            <a:ext cy="5105399" cx="4912717"/>
          </a:xfrm>
          <a:prstGeom prst="rect">
            <a:avLst/>
          </a:prstGeom>
          <a:noFill/>
          <a:ln>
            <a:noFill/>
          </a:ln>
        </p:spPr>
      </p:pic>
      <p:sp>
        <p:nvSpPr>
          <p:cNvPr id="142" name="Shape 142"/>
          <p:cNvSpPr txBox="1"/>
          <p:nvPr/>
        </p:nvSpPr>
        <p:spPr>
          <a:xfrm>
            <a:off y="5889400" x="3969500"/>
            <a:ext cy="663900" cx="4955400"/>
          </a:xfrm>
          <a:prstGeom prst="rect">
            <a:avLst/>
          </a:prstGeom>
          <a:noFill/>
          <a:ln>
            <a:noFill/>
          </a:ln>
        </p:spPr>
        <p:txBody>
          <a:bodyPr bIns="91425" rIns="91425" lIns="91425" tIns="91425" anchor="t" anchorCtr="0">
            <a:noAutofit/>
          </a:bodyPr>
          <a:lstStyle/>
          <a:p>
            <a:pPr>
              <a:spcBef>
                <a:spcPts val="0"/>
              </a:spcBef>
              <a:buNone/>
            </a:pPr>
            <a:r>
              <a:rPr lang="en-US"/>
              <a:t>Image courtesy of Mike Keckhaver, Map of Cleveland County, September 22,2014 from </a:t>
            </a:r>
            <a:r>
              <a:rPr u="sng" lang="en-US">
                <a:solidFill>
                  <a:schemeClr val="hlink"/>
                </a:solidFill>
                <a:hlinkClick r:id="rId4"/>
              </a:rPr>
              <a:t>www.encyclopedia</a:t>
            </a:r>
            <a:r>
              <a:rPr lang="en-US"/>
              <a:t>ofarkansas.net.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