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presProps.xml" Type="http://schemas.openxmlformats.org/officeDocument/2006/relationships/presProps" Id="rId2"/><Relationship Target="slides/slide8.xml" Type="http://schemas.openxmlformats.org/officeDocument/2006/relationships/slide" Id="rId13"/><Relationship Target="theme/theme1.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91425" rIns="91425" lIns="91425" tIns="91425" anchor="b"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29" name="Shape 1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13" name="Shape 21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21" name="Shape 22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26" name="Shape 22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6" name="Shape 136"/>
        <p:cNvGrpSpPr/>
        <p:nvPr/>
      </p:nvGrpSpPr>
      <p:grpSpPr>
        <a:xfrm>
          <a:off y="0" x="0"/>
          <a:ext cy="0" cx="0"/>
          <a:chOff y="0" x="0"/>
          <a:chExt cy="0" cx="0"/>
        </a:xfrm>
      </p:grpSpPr>
      <p:sp>
        <p:nvSpPr>
          <p:cNvPr id="137" name="Shape 1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38" name="Shape 13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48" name="Shape 14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59" name="Shape 15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67" name="Shape 1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77" name="Shape 17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87" name="Shape 18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195" name="Shape 19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
        <p:nvSpPr>
          <p:cNvPr id="203" name="Shape 20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media/image00.png" Type="http://schemas.openxmlformats.org/officeDocument/2006/relationships/image" Id="rId2"/><Relationship Target="../slideMasters/slideMaster1.xml" Type="http://schemas.openxmlformats.org/officeDocument/2006/relationships/slideMaster" Id="rId1"/><Relationship Target="../media/image01.png" Type="http://schemas.openxmlformats.org/officeDocument/2006/relationships/image" Id="rId3"/></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media/image00.png" Type="http://schemas.openxmlformats.org/officeDocument/2006/relationships/image" Id="rId2"/><Relationship Target="../slideMasters/slideMaster1.xml" Type="http://schemas.openxmlformats.org/officeDocument/2006/relationships/slideMaster" Id="rId1"/><Relationship Target="../media/image01.png" Type="http://schemas.openxmlformats.org/officeDocument/2006/relationships/image" Id="rId3"/></Relationships>
</file>

<file path=ppt/slideLayouts/_rels/slideLayout9.xml.rels><?xml version="1.0" encoding="UTF-8" standalone="yes"?><Relationships xmlns="http://schemas.openxmlformats.org/package/2006/relationships"><Relationship Target="../media/image00.png" Type="http://schemas.openxmlformats.org/officeDocument/2006/relationships/image" Id="rId2"/><Relationship Target="../slideMasters/slideMaster1.xml" Type="http://schemas.openxmlformats.org/officeDocument/2006/relationships/slideMaster" Id="rId1"/><Relationship Target="../media/image01.png" Type="http://schemas.openxmlformats.org/officeDocument/2006/relationships/image" Id="rId3"/></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2" name="Shape 22"/>
        <p:cNvGrpSpPr/>
        <p:nvPr/>
      </p:nvGrpSpPr>
      <p:grpSpPr>
        <a:xfrm>
          <a:off y="0" x="0"/>
          <a:ext cy="0" cx="0"/>
          <a:chOff y="0" x="0"/>
          <a:chExt cy="0" cx="0"/>
        </a:xfrm>
      </p:grpSpPr>
      <p:grpSp>
        <p:nvGrpSpPr>
          <p:cNvPr id="23" name="Shape 23"/>
          <p:cNvGrpSpPr/>
          <p:nvPr/>
        </p:nvGrpSpPr>
        <p:grpSpPr>
          <a:xfrm>
            <a:off y="0" x="0"/>
            <a:ext cy="6858000" cx="9144000"/>
            <a:chOff y="0" x="0"/>
            <a:chExt cy="6858000" cx="9144000"/>
          </a:xfrm>
        </p:grpSpPr>
        <p:sp>
          <p:nvSpPr>
            <p:cNvPr id="24" name="Shape 24"/>
            <p:cNvSpPr/>
            <p:nvPr/>
          </p:nvSpPr>
          <p:spPr>
            <a:xfrm>
              <a:off y="0" x="0"/>
              <a:ext cy="6858000" cx="7162799"/>
            </a:xfrm>
            <a:prstGeom prst="rect">
              <a:avLst/>
            </a:prstGeom>
            <a:gradFill>
              <a:gsLst>
                <a:gs pos="0">
                  <a:srgbClr val="010101">
                    <a:alpha val="51764"/>
                  </a:srgbClr>
                </a:gs>
                <a:gs pos="60000">
                  <a:srgbClr val="FEFEFE">
                    <a:alpha val="0"/>
                  </a:srgbClr>
                </a:gs>
                <a:gs pos="100000">
                  <a:srgbClr val="FEFEFE">
                    <a:alpha val="0"/>
                  </a:srgbClr>
                </a:gs>
              </a:gsLst>
              <a:path path="circle">
                <a:fillToRect t="100%" r="100%"/>
              </a:path>
              <a:tileRect b="-100%" l="-10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25" name="Shape 25"/>
            <p:cNvSpPr/>
            <p:nvPr/>
          </p:nvSpPr>
          <p:spPr>
            <a:xfrm>
              <a:off y="0" x="1143000"/>
              <a:ext cy="6858000" cx="8001000"/>
            </a:xfrm>
            <a:prstGeom prst="rect">
              <a:avLst/>
            </a:prstGeom>
            <a:gradFill>
              <a:gsLst>
                <a:gs pos="0">
                  <a:srgbClr val="010101">
                    <a:alpha val="55686"/>
                  </a:srgbClr>
                </a:gs>
                <a:gs pos="61000">
                  <a:srgbClr val="FEFEFE">
                    <a:alpha val="0"/>
                  </a:srgbClr>
                </a:gs>
                <a:gs pos="100000">
                  <a:srgbClr val="FEFEFE">
                    <a:alpha val="0"/>
                  </a:srgbClr>
                </a:gs>
              </a:gsLst>
              <a:path path="circle">
                <a:fillToRect t="100%" l="100%"/>
              </a:path>
              <a:tileRect b="-100%" r="-10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grpSp>
      <p:sp>
        <p:nvSpPr>
          <p:cNvPr id="26" name="Shape 26"/>
          <p:cNvSpPr/>
          <p:nvPr/>
        </p:nvSpPr>
        <p:spPr>
          <a:xfrm rot="10800000">
            <a:off y="5617773" x="891821"/>
            <a:ext cy="537209" cx="7382934"/>
          </a:xfrm>
          <a:custGeom>
            <a:pathLst>
              <a:path w="7955280" extrusionOk="0" h="495300">
                <a:moveTo>
                  <a:pt y="495300" x="0"/>
                </a:moveTo>
                <a:lnTo>
                  <a:pt y="0" x="169546"/>
                </a:lnTo>
                <a:lnTo>
                  <a:pt y="95250" x="3966210"/>
                </a:lnTo>
                <a:lnTo>
                  <a:pt y="0" x="7785734"/>
                </a:lnTo>
                <a:lnTo>
                  <a:pt y="495300" x="7955280"/>
                </a:lnTo>
                <a:lnTo>
                  <a:pt y="495300" x="0"/>
                </a:lnTo>
                <a:close/>
              </a:path>
            </a:pathLst>
          </a:custGeom>
          <a:gradFill>
            <a:gsLst>
              <a:gs pos="0">
                <a:srgbClr val="010101">
                  <a:alpha val="33725"/>
                </a:srgbClr>
              </a:gs>
              <a:gs pos="30000">
                <a:srgbClr val="010101">
                  <a:alpha val="33725"/>
                </a:srgbClr>
              </a:gs>
              <a:gs pos="100000">
                <a:srgbClr val="010101">
                  <a:alpha val="25882"/>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27" name="Shape 27"/>
          <p:cNvSpPr/>
          <p:nvPr/>
        </p:nvSpPr>
        <p:spPr>
          <a:xfrm>
            <a:off y="1016990" x="989951"/>
            <a:ext cy="4831642" cx="7179732"/>
          </a:xfrm>
          <a:prstGeom prst="rect">
            <a:avLst/>
          </a:prstGeom>
          <a:solidFill>
            <a:srgbClr val="FEFEFE"/>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28" name="Shape 28"/>
          <p:cNvSpPr/>
          <p:nvPr/>
        </p:nvSpPr>
        <p:spPr>
          <a:xfrm>
            <a:off y="1009650" x="990600"/>
            <a:ext cy="4831642" cx="7179732"/>
          </a:xfrm>
          <a:prstGeom prst="rect">
            <a:avLst/>
          </a:prstGeom>
          <a:blipFill rotWithShape="1">
            <a:blip r:embed="rId2">
              <a:alphaModFix amt="20000"/>
            </a:blip>
            <a:tile ty="0" tx="0" algn="tl" sy="96000" flip="none" sx="96000"/>
          </a:blip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pic>
        <p:nvPicPr>
          <p:cNvPr id="29" name="Shape 29"/>
          <p:cNvPicPr preferRelativeResize="0"/>
          <p:nvPr/>
        </p:nvPicPr>
        <p:blipFill rotWithShape="1">
          <a:blip r:embed="rId3">
            <a:alphaModFix/>
          </a:blip>
          <a:srcRect t="0" b="0" r="0" l="0"/>
          <a:stretch/>
        </p:blipFill>
        <p:spPr>
          <a:xfrm rot="1435683">
            <a:off y="702068" x="769520"/>
            <a:ext cy="567829" cx="567831"/>
          </a:xfrm>
          <a:prstGeom prst="rect">
            <a:avLst/>
          </a:prstGeom>
          <a:noFill/>
          <a:ln>
            <a:noFill/>
          </a:ln>
        </p:spPr>
      </p:pic>
      <p:pic>
        <p:nvPicPr>
          <p:cNvPr id="30" name="Shape 30"/>
          <p:cNvPicPr preferRelativeResize="0"/>
          <p:nvPr/>
        </p:nvPicPr>
        <p:blipFill rotWithShape="1">
          <a:blip r:embed="rId3">
            <a:alphaModFix/>
          </a:blip>
          <a:srcRect t="0" b="0" r="0" l="0"/>
          <a:stretch/>
        </p:blipFill>
        <p:spPr>
          <a:xfrm rot="4096195">
            <a:off y="749720" x="7855433"/>
            <a:ext cy="566927" cx="566927"/>
          </a:xfrm>
          <a:prstGeom prst="rect">
            <a:avLst/>
          </a:prstGeom>
          <a:noFill/>
          <a:ln>
            <a:noFill/>
          </a:ln>
        </p:spPr>
      </p:pic>
      <p:sp>
        <p:nvSpPr>
          <p:cNvPr id="31" name="Shape 31"/>
          <p:cNvSpPr txBox="1"/>
          <p:nvPr>
            <p:ph type="ctrTitle"/>
          </p:nvPr>
        </p:nvSpPr>
        <p:spPr>
          <a:xfrm>
            <a:off y="1794934" x="1727200"/>
            <a:ext cy="1828089" cx="5723467"/>
          </a:xfrm>
          <a:prstGeom prst="rect">
            <a:avLst/>
          </a:prstGeom>
          <a:noFill/>
          <a:ln>
            <a:noFill/>
          </a:ln>
        </p:spPr>
        <p:txBody>
          <a:bodyPr bIns="91425" rIns="91425" lIns="91425" tIns="91425" anchor="b" anchorCtr="0"/>
          <a:lstStyle>
            <a:lvl1pPr algn="ctr" rtl="0" marR="0" indent="0" marL="0">
              <a:spcBef>
                <a:spcPts val="0"/>
              </a:spcBef>
              <a:buClr>
                <a:schemeClr val="dk1"/>
              </a:buClr>
              <a:buFont typeface="Merriweather"/>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32" name="Shape 32"/>
          <p:cNvSpPr txBox="1"/>
          <p:nvPr>
            <p:ph idx="1" type="subTitle"/>
          </p:nvPr>
        </p:nvSpPr>
        <p:spPr>
          <a:xfrm>
            <a:off y="3736621" x="1727200"/>
            <a:ext cy="1524000" cx="5712178"/>
          </a:xfrm>
          <a:prstGeom prst="rect">
            <a:avLst/>
          </a:prstGeom>
          <a:noFill/>
          <a:ln>
            <a:noFill/>
          </a:ln>
        </p:spPr>
        <p:txBody>
          <a:bodyPr bIns="91425" rIns="91425" lIns="91425" tIns="91425" anchor="t" anchorCtr="0"/>
          <a:lstStyle>
            <a:lvl1pPr algn="ctr" rtl="0" marR="0" indent="0" marL="0">
              <a:spcBef>
                <a:spcPts val="480"/>
              </a:spcBef>
              <a:buClr>
                <a:schemeClr val="accent2"/>
              </a:buClr>
              <a:buFont typeface="Source Sans Pro"/>
              <a:buNone/>
              <a:defRPr/>
            </a:lvl1pPr>
            <a:lvl2pPr algn="ctr" rtl="0" marR="0" indent="0" marL="457200">
              <a:spcBef>
                <a:spcPts val="440"/>
              </a:spcBef>
              <a:buClr>
                <a:schemeClr val="accent2"/>
              </a:buClr>
              <a:buFont typeface="Source Sans Pro"/>
              <a:buNone/>
              <a:defRPr/>
            </a:lvl2pPr>
            <a:lvl3pPr algn="ctr" rtl="0" marR="0" indent="0" marL="914400">
              <a:spcBef>
                <a:spcPts val="400"/>
              </a:spcBef>
              <a:buClr>
                <a:schemeClr val="accent2"/>
              </a:buClr>
              <a:buFont typeface="Source Sans Pro"/>
              <a:buNone/>
              <a:defRPr/>
            </a:lvl3pPr>
            <a:lvl4pPr algn="ctr" rtl="0" marR="0" indent="0" marL="1371600">
              <a:spcBef>
                <a:spcPts val="360"/>
              </a:spcBef>
              <a:buClr>
                <a:schemeClr val="accent2"/>
              </a:buClr>
              <a:buFont typeface="Source Sans Pro"/>
              <a:buNone/>
              <a:defRPr/>
            </a:lvl4pPr>
            <a:lvl5pPr algn="ctr" rtl="0" marR="0" indent="0" marL="1828800">
              <a:spcBef>
                <a:spcPts val="320"/>
              </a:spcBef>
              <a:buClr>
                <a:schemeClr val="accent2"/>
              </a:buClr>
              <a:buFont typeface="Source Sans Pro"/>
              <a:buNone/>
              <a:defRPr/>
            </a:lvl5pPr>
            <a:lvl6pPr algn="ctr" rtl="0" marR="0" indent="0" marL="2286000">
              <a:spcBef>
                <a:spcPts val="320"/>
              </a:spcBef>
              <a:buClr>
                <a:schemeClr val="accent2"/>
              </a:buClr>
              <a:buFont typeface="Source Sans Pro"/>
              <a:buNone/>
              <a:defRPr/>
            </a:lvl6pPr>
            <a:lvl7pPr algn="ctr" rtl="0" marR="0" indent="0" marL="2743200">
              <a:spcBef>
                <a:spcPts val="320"/>
              </a:spcBef>
              <a:buClr>
                <a:schemeClr val="accent2"/>
              </a:buClr>
              <a:buFont typeface="Source Sans Pro"/>
              <a:buNone/>
              <a:defRPr/>
            </a:lvl7pPr>
            <a:lvl8pPr algn="ctr" rtl="0" marR="0" indent="0" marL="3200400">
              <a:spcBef>
                <a:spcPts val="320"/>
              </a:spcBef>
              <a:buClr>
                <a:schemeClr val="accent2"/>
              </a:buClr>
              <a:buFont typeface="Source Sans Pro"/>
              <a:buNone/>
              <a:defRPr/>
            </a:lvl8pPr>
            <a:lvl9pPr algn="ctr" rtl="0" marR="0" indent="0" marL="3657600">
              <a:spcBef>
                <a:spcPts val="320"/>
              </a:spcBef>
              <a:buClr>
                <a:schemeClr val="accent2"/>
              </a:buClr>
              <a:buFont typeface="Source Sans Pro"/>
              <a:buNone/>
              <a:defRPr/>
            </a:lvl9pPr>
          </a:lstStyle>
          <a:p/>
        </p:txBody>
      </p:sp>
      <p:sp>
        <p:nvSpPr>
          <p:cNvPr id="33" name="Shape 33"/>
          <p:cNvSpPr txBox="1"/>
          <p:nvPr>
            <p:ph idx="10" type="dt"/>
          </p:nvPr>
        </p:nvSpPr>
        <p:spPr>
          <a:xfrm>
            <a:off y="5357592" x="6770675"/>
            <a:ext cy="365125"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4" name="Shape 34"/>
          <p:cNvSpPr txBox="1"/>
          <p:nvPr>
            <p:ph idx="11" type="ftr"/>
          </p:nvPr>
        </p:nvSpPr>
        <p:spPr>
          <a:xfrm>
            <a:off y="5357592" x="1174044"/>
            <a:ext cy="365125" cx="5034844"/>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5" name="Shape 35"/>
          <p:cNvSpPr txBox="1"/>
          <p:nvPr>
            <p:ph idx="12" type="sldNum"/>
          </p:nvPr>
        </p:nvSpPr>
        <p:spPr>
          <a:xfrm>
            <a:off y="5357592" x="6213930"/>
            <a:ext cy="365125" cx="554023"/>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07" name="Shape 107"/>
        <p:cNvGrpSpPr/>
        <p:nvPr/>
      </p:nvGrpSpPr>
      <p:grpSpPr>
        <a:xfrm>
          <a:off y="0" x="0"/>
          <a:ext cy="0" cx="0"/>
          <a:chOff y="0" x="0"/>
          <a:chExt cy="0" cx="0"/>
        </a:xfrm>
      </p:grpSpPr>
      <p:sp>
        <p:nvSpPr>
          <p:cNvPr id="108" name="Shape 108"/>
          <p:cNvSpPr txBox="1"/>
          <p:nvPr>
            <p:ph type="title"/>
          </p:nvPr>
        </p:nvSpPr>
        <p:spPr>
          <a:xfrm>
            <a:off y="817581" x="1095023"/>
            <a:ext cy="1202484" cx="6965244"/>
          </a:xfrm>
          <a:prstGeom prst="rect">
            <a:avLst/>
          </a:prstGeom>
          <a:noFill/>
          <a:ln>
            <a:noFill/>
          </a:ln>
        </p:spPr>
        <p:txBody>
          <a:bodyPr bIns="91425" rIns="91425" lIns="91425" tIns="91425" anchor="ctr" anchorCtr="0"/>
          <a:lstStyle>
            <a:lvl1pPr algn="ctr" rtl="0">
              <a:spcBef>
                <a:spcPts val="0"/>
              </a:spcBef>
              <a:buClr>
                <a:schemeClr val="dk1"/>
              </a:buClr>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9" name="Shape 109"/>
          <p:cNvSpPr txBox="1"/>
          <p:nvPr>
            <p:ph idx="1" type="body"/>
          </p:nvPr>
        </p:nvSpPr>
        <p:spPr>
          <a:xfrm rot="5400000">
            <a:off y="822960" x="2759336"/>
            <a:ext cy="6196404" cx="3603812"/>
          </a:xfrm>
          <a:prstGeom prst="rect">
            <a:avLst/>
          </a:prstGeom>
          <a:noFill/>
          <a:ln>
            <a:noFill/>
          </a:ln>
        </p:spPr>
        <p:txBody>
          <a:bodyPr bIns="91425" rIns="91425" lIns="91425" tIns="91425" anchor="ctr" anchorCtr="0"/>
          <a:lstStyle>
            <a:lvl1pPr algn="l" rtl="0" indent="-144780" marL="274320">
              <a:spcBef>
                <a:spcPts val="480"/>
              </a:spcBef>
              <a:buClr>
                <a:schemeClr val="accent2"/>
              </a:buClr>
              <a:buFont typeface="Source Sans Pro"/>
              <a:buChar char="O"/>
              <a:defRPr/>
            </a:lvl1pPr>
            <a:lvl2pPr algn="l" rtl="0" indent="-165735" marL="640080">
              <a:spcBef>
                <a:spcPts val="440"/>
              </a:spcBef>
              <a:buClr>
                <a:schemeClr val="accent2"/>
              </a:buClr>
              <a:buFont typeface="Source Sans Pro"/>
              <a:buChar char="O"/>
              <a:defRPr/>
            </a:lvl2pPr>
            <a:lvl3pPr algn="l" rtl="0" indent="-120650" marL="914400">
              <a:spcBef>
                <a:spcPts val="400"/>
              </a:spcBef>
              <a:buClr>
                <a:schemeClr val="accent2"/>
              </a:buClr>
              <a:buFont typeface="Source Sans Pro"/>
              <a:buChar char="O"/>
              <a:defRPr/>
            </a:lvl3pPr>
            <a:lvl4pPr algn="l" rtl="0" indent="-141605" marL="1280160">
              <a:spcBef>
                <a:spcPts val="360"/>
              </a:spcBef>
              <a:buClr>
                <a:schemeClr val="accent2"/>
              </a:buClr>
              <a:buFont typeface="Source Sans Pro"/>
              <a:buChar char="O"/>
              <a:defRPr/>
            </a:lvl4pPr>
            <a:lvl5pPr algn="l" rtl="0" indent="-149860" marL="1645920">
              <a:spcBef>
                <a:spcPts val="320"/>
              </a:spcBef>
              <a:buClr>
                <a:schemeClr val="accent2"/>
              </a:buClr>
              <a:buFont typeface="Source Sans Pro"/>
              <a:buChar char="O"/>
              <a:defRPr/>
            </a:lvl5pPr>
            <a:lvl6pPr algn="l" rtl="0" indent="-147319" marL="2011679">
              <a:spcBef>
                <a:spcPts val="320"/>
              </a:spcBef>
              <a:buClr>
                <a:schemeClr val="accent2"/>
              </a:buClr>
              <a:buFont typeface="Source Sans Pro"/>
              <a:buChar char="O"/>
              <a:defRPr/>
            </a:lvl6pPr>
            <a:lvl7pPr algn="l" rtl="0" indent="-144779" marL="2377440">
              <a:spcBef>
                <a:spcPts val="320"/>
              </a:spcBef>
              <a:buClr>
                <a:schemeClr val="accent2"/>
              </a:buClr>
              <a:buFont typeface="Source Sans Pro"/>
              <a:buChar char="O"/>
              <a:defRPr/>
            </a:lvl7pPr>
            <a:lvl8pPr algn="l" rtl="0" indent="-142239" marL="2743200">
              <a:spcBef>
                <a:spcPts val="320"/>
              </a:spcBef>
              <a:buClr>
                <a:schemeClr val="accent2"/>
              </a:buClr>
              <a:buFont typeface="Source Sans Pro"/>
              <a:buChar char="O"/>
              <a:defRPr/>
            </a:lvl8pPr>
            <a:lvl9pPr algn="l" rtl="0" indent="-152400" marL="3108960">
              <a:spcBef>
                <a:spcPts val="320"/>
              </a:spcBef>
              <a:buClr>
                <a:schemeClr val="accent2"/>
              </a:buClr>
              <a:buFont typeface="Source Sans Pro"/>
              <a:buChar char="O"/>
              <a:defRPr/>
            </a:lvl9pPr>
          </a:lstStyle>
          <a:p/>
        </p:txBody>
      </p:sp>
      <p:sp>
        <p:nvSpPr>
          <p:cNvPr id="110" name="Shape 110"/>
          <p:cNvSpPr txBox="1"/>
          <p:nvPr>
            <p:ph idx="10" type="dt"/>
          </p:nvPr>
        </p:nvSpPr>
        <p:spPr>
          <a:xfrm>
            <a:off y="5809151" x="6454587"/>
            <a:ext cy="365125"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1" name="Shape 111"/>
          <p:cNvSpPr txBox="1"/>
          <p:nvPr>
            <p:ph idx="11" type="ftr"/>
          </p:nvPr>
        </p:nvSpPr>
        <p:spPr>
          <a:xfrm>
            <a:off y="5809151" x="914400"/>
            <a:ext cy="365125" cx="5540187"/>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2" name="Shape 112"/>
          <p:cNvSpPr txBox="1"/>
          <p:nvPr>
            <p:ph idx="12" type="sldNum"/>
          </p:nvPr>
        </p:nvSpPr>
        <p:spPr>
          <a:xfrm>
            <a:off y="5809151" x="7670202"/>
            <a:ext cy="365125" cx="554023"/>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3" name="Shape 113"/>
        <p:cNvGrpSpPr/>
        <p:nvPr/>
      </p:nvGrpSpPr>
      <p:grpSpPr>
        <a:xfrm>
          <a:off y="0" x="0"/>
          <a:ext cy="0" cx="0"/>
          <a:chOff y="0" x="0"/>
          <a:chExt cy="0" cx="0"/>
        </a:xfrm>
      </p:grpSpPr>
      <p:sp>
        <p:nvSpPr>
          <p:cNvPr id="114" name="Shape 114"/>
          <p:cNvSpPr txBox="1"/>
          <p:nvPr>
            <p:ph type="title"/>
          </p:nvPr>
        </p:nvSpPr>
        <p:spPr>
          <a:xfrm rot="5400000">
            <a:off y="2592212" x="4962878"/>
            <a:ext cy="1430866" cx="4763911"/>
          </a:xfrm>
          <a:prstGeom prst="rect">
            <a:avLst/>
          </a:prstGeom>
          <a:noFill/>
          <a:ln>
            <a:noFill/>
          </a:ln>
        </p:spPr>
        <p:txBody>
          <a:bodyPr bIns="91425" rIns="91425" lIns="91425" t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5" name="Shape 115"/>
          <p:cNvSpPr txBox="1"/>
          <p:nvPr>
            <p:ph idx="1" type="body"/>
          </p:nvPr>
        </p:nvSpPr>
        <p:spPr>
          <a:xfrm rot="5400000">
            <a:off y="718255" x="1686276"/>
            <a:ext cy="5178779" cx="4402666"/>
          </a:xfrm>
          <a:prstGeom prst="rect">
            <a:avLst/>
          </a:prstGeom>
          <a:noFill/>
          <a:ln>
            <a:noFill/>
          </a:ln>
        </p:spPr>
        <p:txBody>
          <a:bodyPr bIns="91425" rIns="91425" lIns="91425" tIns="91425" anchor="t" anchorCtr="0"/>
          <a:lstStyle>
            <a:lvl1pPr algn="l" rtl="0" indent="-144780" marL="274320">
              <a:spcBef>
                <a:spcPts val="480"/>
              </a:spcBef>
              <a:buClr>
                <a:schemeClr val="accent2"/>
              </a:buClr>
              <a:buFont typeface="Source Sans Pro"/>
              <a:buChar char="O"/>
              <a:defRPr/>
            </a:lvl1pPr>
            <a:lvl2pPr algn="l" rtl="0" indent="-165735" marL="640080">
              <a:spcBef>
                <a:spcPts val="440"/>
              </a:spcBef>
              <a:buClr>
                <a:schemeClr val="accent2"/>
              </a:buClr>
              <a:buFont typeface="Source Sans Pro"/>
              <a:buChar char="O"/>
              <a:defRPr/>
            </a:lvl2pPr>
            <a:lvl3pPr algn="l" rtl="0" indent="-120650" marL="914400">
              <a:spcBef>
                <a:spcPts val="400"/>
              </a:spcBef>
              <a:buClr>
                <a:schemeClr val="accent2"/>
              </a:buClr>
              <a:buFont typeface="Source Sans Pro"/>
              <a:buChar char="O"/>
              <a:defRPr/>
            </a:lvl3pPr>
            <a:lvl4pPr algn="l" rtl="0" indent="-141605" marL="1280160">
              <a:spcBef>
                <a:spcPts val="360"/>
              </a:spcBef>
              <a:buClr>
                <a:schemeClr val="accent2"/>
              </a:buClr>
              <a:buFont typeface="Source Sans Pro"/>
              <a:buChar char="O"/>
              <a:defRPr/>
            </a:lvl4pPr>
            <a:lvl5pPr algn="l" rtl="0" indent="-149860" marL="1645920">
              <a:spcBef>
                <a:spcPts val="320"/>
              </a:spcBef>
              <a:buClr>
                <a:schemeClr val="accent2"/>
              </a:buClr>
              <a:buFont typeface="Source Sans Pro"/>
              <a:buChar char="O"/>
              <a:defRPr/>
            </a:lvl5pPr>
            <a:lvl6pPr algn="l" rtl="0" indent="-147319" marL="2011679">
              <a:spcBef>
                <a:spcPts val="320"/>
              </a:spcBef>
              <a:buClr>
                <a:schemeClr val="accent2"/>
              </a:buClr>
              <a:buFont typeface="Source Sans Pro"/>
              <a:buChar char="O"/>
              <a:defRPr/>
            </a:lvl6pPr>
            <a:lvl7pPr algn="l" rtl="0" indent="-144779" marL="2377440">
              <a:spcBef>
                <a:spcPts val="320"/>
              </a:spcBef>
              <a:buClr>
                <a:schemeClr val="accent2"/>
              </a:buClr>
              <a:buFont typeface="Source Sans Pro"/>
              <a:buChar char="O"/>
              <a:defRPr/>
            </a:lvl7pPr>
            <a:lvl8pPr algn="l" rtl="0" indent="-142239" marL="2743200">
              <a:spcBef>
                <a:spcPts val="320"/>
              </a:spcBef>
              <a:buClr>
                <a:schemeClr val="accent2"/>
              </a:buClr>
              <a:buFont typeface="Source Sans Pro"/>
              <a:buChar char="O"/>
              <a:defRPr/>
            </a:lvl8pPr>
            <a:lvl9pPr algn="l" rtl="0" indent="-152400" marL="3108960">
              <a:spcBef>
                <a:spcPts val="320"/>
              </a:spcBef>
              <a:buClr>
                <a:schemeClr val="accent2"/>
              </a:buClr>
              <a:buFont typeface="Source Sans Pro"/>
              <a:buChar char="O"/>
              <a:defRPr/>
            </a:lvl9pPr>
          </a:lstStyle>
          <a:p/>
        </p:txBody>
      </p:sp>
      <p:sp>
        <p:nvSpPr>
          <p:cNvPr id="116" name="Shape 116"/>
          <p:cNvSpPr txBox="1"/>
          <p:nvPr>
            <p:ph idx="10" type="dt"/>
          </p:nvPr>
        </p:nvSpPr>
        <p:spPr>
          <a:xfrm>
            <a:off y="5809151" x="6454587"/>
            <a:ext cy="365125"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7" name="Shape 117"/>
          <p:cNvSpPr txBox="1"/>
          <p:nvPr>
            <p:ph idx="11" type="ftr"/>
          </p:nvPr>
        </p:nvSpPr>
        <p:spPr>
          <a:xfrm>
            <a:off y="5809151" x="914400"/>
            <a:ext cy="365125" cx="5540187"/>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8" name="Shape 118"/>
          <p:cNvSpPr txBox="1"/>
          <p:nvPr>
            <p:ph idx="12" type="sldNum"/>
          </p:nvPr>
        </p:nvSpPr>
        <p:spPr>
          <a:xfrm>
            <a:off y="5809151" x="7670202"/>
            <a:ext cy="365125" cx="554023"/>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6" name="Shape 36"/>
        <p:cNvGrpSpPr/>
        <p:nvPr/>
      </p:nvGrpSpPr>
      <p:grpSpPr>
        <a:xfrm>
          <a:off y="0" x="0"/>
          <a:ext cy="0" cx="0"/>
          <a:chOff y="0" x="0"/>
          <a:chExt cy="0" cx="0"/>
        </a:xfrm>
      </p:grpSpPr>
      <p:sp>
        <p:nvSpPr>
          <p:cNvPr id="37" name="Shape 37"/>
          <p:cNvSpPr txBox="1"/>
          <p:nvPr>
            <p:ph type="title"/>
          </p:nvPr>
        </p:nvSpPr>
        <p:spPr>
          <a:xfrm>
            <a:off y="817581" x="1095023"/>
            <a:ext cy="1202484" cx="6965244"/>
          </a:xfrm>
          <a:prstGeom prst="rect">
            <a:avLst/>
          </a:prstGeom>
          <a:noFill/>
          <a:ln>
            <a:noFill/>
          </a:ln>
        </p:spPr>
        <p:txBody>
          <a:bodyPr bIns="91425" rIns="91425" lIns="91425" tIns="91425" anchor="ctr" anchorCtr="0"/>
          <a:lstStyle>
            <a:lvl1pPr algn="ctr" rtl="0">
              <a:spcBef>
                <a:spcPts val="0"/>
              </a:spcBef>
              <a:buClr>
                <a:schemeClr val="dk1"/>
              </a:buClr>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y="2119257" x="1463040"/>
            <a:ext cy="3603812" cx="6196404"/>
          </a:xfrm>
          <a:prstGeom prst="rect">
            <a:avLst/>
          </a:prstGeom>
          <a:noFill/>
          <a:ln>
            <a:noFill/>
          </a:ln>
        </p:spPr>
        <p:txBody>
          <a:bodyPr bIns="91425" rIns="91425" lIns="91425" tIns="91425" anchor="t" anchorCtr="0"/>
          <a:lstStyle>
            <a:lvl1pPr algn="l" rtl="0" indent="-144780" marL="274320">
              <a:spcBef>
                <a:spcPts val="480"/>
              </a:spcBef>
              <a:buClr>
                <a:schemeClr val="accent2"/>
              </a:buClr>
              <a:buFont typeface="Source Sans Pro"/>
              <a:buChar char="O"/>
              <a:defRPr/>
            </a:lvl1pPr>
            <a:lvl2pPr algn="l" rtl="0" indent="-165735" marL="640080">
              <a:spcBef>
                <a:spcPts val="440"/>
              </a:spcBef>
              <a:buClr>
                <a:schemeClr val="accent2"/>
              </a:buClr>
              <a:buFont typeface="Source Sans Pro"/>
              <a:buChar char="O"/>
              <a:defRPr/>
            </a:lvl2pPr>
            <a:lvl3pPr algn="l" rtl="0" indent="-120650" marL="914400">
              <a:spcBef>
                <a:spcPts val="400"/>
              </a:spcBef>
              <a:buClr>
                <a:schemeClr val="accent2"/>
              </a:buClr>
              <a:buFont typeface="Source Sans Pro"/>
              <a:buChar char="O"/>
              <a:defRPr/>
            </a:lvl3pPr>
            <a:lvl4pPr algn="l" rtl="0" indent="-141605" marL="1280160">
              <a:spcBef>
                <a:spcPts val="360"/>
              </a:spcBef>
              <a:buClr>
                <a:schemeClr val="accent2"/>
              </a:buClr>
              <a:buFont typeface="Source Sans Pro"/>
              <a:buChar char="O"/>
              <a:defRPr/>
            </a:lvl4pPr>
            <a:lvl5pPr algn="l" rtl="0" indent="-149860" marL="1645920">
              <a:spcBef>
                <a:spcPts val="320"/>
              </a:spcBef>
              <a:buClr>
                <a:schemeClr val="accent2"/>
              </a:buClr>
              <a:buFont typeface="Source Sans Pro"/>
              <a:buChar char="O"/>
              <a:defRPr/>
            </a:lvl5pPr>
            <a:lvl6pPr algn="l" rtl="0" indent="-147319" marL="2011679">
              <a:spcBef>
                <a:spcPts val="320"/>
              </a:spcBef>
              <a:buClr>
                <a:schemeClr val="accent2"/>
              </a:buClr>
              <a:buFont typeface="Source Sans Pro"/>
              <a:buChar char="O"/>
              <a:defRPr/>
            </a:lvl6pPr>
            <a:lvl7pPr algn="l" rtl="0" indent="-144779" marL="2377440">
              <a:spcBef>
                <a:spcPts val="320"/>
              </a:spcBef>
              <a:buClr>
                <a:schemeClr val="accent2"/>
              </a:buClr>
              <a:buFont typeface="Source Sans Pro"/>
              <a:buChar char="O"/>
              <a:defRPr/>
            </a:lvl7pPr>
            <a:lvl8pPr algn="l" rtl="0" indent="-142239" marL="2743200">
              <a:spcBef>
                <a:spcPts val="320"/>
              </a:spcBef>
              <a:buClr>
                <a:schemeClr val="accent2"/>
              </a:buClr>
              <a:buFont typeface="Source Sans Pro"/>
              <a:buChar char="O"/>
              <a:defRPr/>
            </a:lvl8pPr>
            <a:lvl9pPr algn="l" rtl="0" indent="-152400" marL="3108960">
              <a:spcBef>
                <a:spcPts val="320"/>
              </a:spcBef>
              <a:buClr>
                <a:schemeClr val="accent2"/>
              </a:buClr>
              <a:buFont typeface="Source Sans Pro"/>
              <a:buChar char="O"/>
              <a:defRPr/>
            </a:lvl9pPr>
          </a:lstStyle>
          <a:p/>
        </p:txBody>
      </p:sp>
      <p:sp>
        <p:nvSpPr>
          <p:cNvPr id="39" name="Shape 39"/>
          <p:cNvSpPr txBox="1"/>
          <p:nvPr>
            <p:ph idx="10" type="dt"/>
          </p:nvPr>
        </p:nvSpPr>
        <p:spPr>
          <a:xfrm>
            <a:off y="5809151" x="6454587"/>
            <a:ext cy="365125"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0" name="Shape 40"/>
          <p:cNvSpPr txBox="1"/>
          <p:nvPr>
            <p:ph idx="11" type="ftr"/>
          </p:nvPr>
        </p:nvSpPr>
        <p:spPr>
          <a:xfrm>
            <a:off y="5809151" x="914400"/>
            <a:ext cy="365125" cx="5540187"/>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1" name="Shape 41"/>
          <p:cNvSpPr txBox="1"/>
          <p:nvPr>
            <p:ph idx="12" type="sldNum"/>
          </p:nvPr>
        </p:nvSpPr>
        <p:spPr>
          <a:xfrm>
            <a:off y="5809151" x="7670202"/>
            <a:ext cy="365125" cx="554023"/>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2" name="Shape 42"/>
        <p:cNvGrpSpPr/>
        <p:nvPr/>
      </p:nvGrpSpPr>
      <p:grpSpPr>
        <a:xfrm>
          <a:off y="0" x="0"/>
          <a:ext cy="0" cx="0"/>
          <a:chOff y="0" x="0"/>
          <a:chExt cy="0" cx="0"/>
        </a:xfrm>
      </p:grpSpPr>
      <p:sp>
        <p:nvSpPr>
          <p:cNvPr id="43" name="Shape 43"/>
          <p:cNvSpPr txBox="1"/>
          <p:nvPr>
            <p:ph type="title"/>
          </p:nvPr>
        </p:nvSpPr>
        <p:spPr>
          <a:xfrm>
            <a:off y="2239430" x="1444979"/>
            <a:ext cy="1362075" cx="6254043"/>
          </a:xfrm>
          <a:prstGeom prst="rect">
            <a:avLst/>
          </a:prstGeom>
          <a:noFill/>
          <a:ln>
            <a:noFill/>
          </a:ln>
        </p:spPr>
        <p:txBody>
          <a:bodyPr bIns="91425" rIns="91425" lIns="91425" t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1" type="body"/>
          </p:nvPr>
        </p:nvSpPr>
        <p:spPr>
          <a:xfrm>
            <a:off y="3725333" x="1456266"/>
            <a:ext cy="1309511" cx="6231466"/>
          </a:xfrm>
          <a:prstGeom prst="rect">
            <a:avLst/>
          </a:prstGeom>
          <a:noFill/>
          <a:ln>
            <a:noFill/>
          </a:ln>
        </p:spPr>
        <p:txBody>
          <a:bodyPr bIns="91425" rIns="91425" lIns="91425" tIns="91425" anchor="t" anchorCtr="0"/>
          <a:lstStyle>
            <a:lvl1pPr algn="ctr" rtl="0" indent="0" marL="0">
              <a:spcBef>
                <a:spcPts val="0"/>
              </a:spcBef>
              <a:buClr>
                <a:schemeClr val="dk2"/>
              </a:buClr>
              <a:buFont typeface="Source Sans Pro"/>
              <a:buNone/>
              <a:defRPr/>
            </a:lvl1pPr>
            <a:lvl2pPr rtl="0" indent="0" marL="457200">
              <a:spcBef>
                <a:spcPts val="0"/>
              </a:spcBef>
              <a:buClr>
                <a:srgbClr val="888888"/>
              </a:buClr>
              <a:buFont typeface="Source Sans Pro"/>
              <a:buNone/>
              <a:defRPr/>
            </a:lvl2pPr>
            <a:lvl3pPr rtl="0" indent="0" marL="914400">
              <a:spcBef>
                <a:spcPts val="0"/>
              </a:spcBef>
              <a:buClr>
                <a:srgbClr val="888888"/>
              </a:buClr>
              <a:buFont typeface="Source Sans Pro"/>
              <a:buNone/>
              <a:defRPr/>
            </a:lvl3pPr>
            <a:lvl4pPr rtl="0" indent="0" marL="1371600">
              <a:spcBef>
                <a:spcPts val="0"/>
              </a:spcBef>
              <a:buClr>
                <a:srgbClr val="888888"/>
              </a:buClr>
              <a:buFont typeface="Source Sans Pro"/>
              <a:buNone/>
              <a:defRPr/>
            </a:lvl4pPr>
            <a:lvl5pPr rtl="0" indent="0" marL="1828800">
              <a:spcBef>
                <a:spcPts val="0"/>
              </a:spcBef>
              <a:buClr>
                <a:srgbClr val="888888"/>
              </a:buClr>
              <a:buFont typeface="Source Sans Pro"/>
              <a:buNone/>
              <a:defRPr/>
            </a:lvl5pPr>
            <a:lvl6pPr rtl="0" indent="0" marL="2286000">
              <a:spcBef>
                <a:spcPts val="0"/>
              </a:spcBef>
              <a:buClr>
                <a:srgbClr val="888888"/>
              </a:buClr>
              <a:buFont typeface="Source Sans Pro"/>
              <a:buNone/>
              <a:defRPr/>
            </a:lvl6pPr>
            <a:lvl7pPr rtl="0" indent="0" marL="2743200">
              <a:spcBef>
                <a:spcPts val="0"/>
              </a:spcBef>
              <a:buClr>
                <a:srgbClr val="888888"/>
              </a:buClr>
              <a:buFont typeface="Source Sans Pro"/>
              <a:buNone/>
              <a:defRPr/>
            </a:lvl7pPr>
            <a:lvl8pPr rtl="0" indent="0" marL="3200400">
              <a:spcBef>
                <a:spcPts val="0"/>
              </a:spcBef>
              <a:buClr>
                <a:srgbClr val="888888"/>
              </a:buClr>
              <a:buFont typeface="Source Sans Pro"/>
              <a:buNone/>
              <a:defRPr/>
            </a:lvl8pPr>
            <a:lvl9pPr rtl="0" indent="0" marL="3657600">
              <a:spcBef>
                <a:spcPts val="0"/>
              </a:spcBef>
              <a:buClr>
                <a:srgbClr val="888888"/>
              </a:buClr>
              <a:buFont typeface="Source Sans Pro"/>
              <a:buNone/>
              <a:defRPr/>
            </a:lvl9pPr>
          </a:lstStyle>
          <a:p/>
        </p:txBody>
      </p:sp>
      <p:sp>
        <p:nvSpPr>
          <p:cNvPr id="45" name="Shape 45"/>
          <p:cNvSpPr txBox="1"/>
          <p:nvPr>
            <p:ph idx="10" type="dt"/>
          </p:nvPr>
        </p:nvSpPr>
        <p:spPr>
          <a:xfrm>
            <a:off y="5809151" x="6454587"/>
            <a:ext cy="365125"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6" name="Shape 46"/>
          <p:cNvSpPr txBox="1"/>
          <p:nvPr>
            <p:ph idx="11" type="ftr"/>
          </p:nvPr>
        </p:nvSpPr>
        <p:spPr>
          <a:xfrm>
            <a:off y="5809151" x="914400"/>
            <a:ext cy="365125" cx="5540187"/>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7" name="Shape 47"/>
          <p:cNvSpPr txBox="1"/>
          <p:nvPr>
            <p:ph idx="12" type="sldNum"/>
          </p:nvPr>
        </p:nvSpPr>
        <p:spPr>
          <a:xfrm>
            <a:off y="5809151" x="7670202"/>
            <a:ext cy="365125" cx="554023"/>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8" name="Shape 48"/>
        <p:cNvGrpSpPr/>
        <p:nvPr/>
      </p:nvGrpSpPr>
      <p:grpSpPr>
        <a:xfrm>
          <a:off y="0" x="0"/>
          <a:ext cy="0" cx="0"/>
          <a:chOff y="0" x="0"/>
          <a:chExt cy="0" cx="0"/>
        </a:xfrm>
      </p:grpSpPr>
      <p:sp>
        <p:nvSpPr>
          <p:cNvPr id="49" name="Shape 49"/>
          <p:cNvSpPr txBox="1"/>
          <p:nvPr>
            <p:ph type="title"/>
          </p:nvPr>
        </p:nvSpPr>
        <p:spPr>
          <a:xfrm>
            <a:off y="817581" x="1095023"/>
            <a:ext cy="1202484" cx="6965244"/>
          </a:xfrm>
          <a:prstGeom prst="rect">
            <a:avLst/>
          </a:prstGeom>
          <a:noFill/>
          <a:ln>
            <a:noFill/>
          </a:ln>
        </p:spPr>
        <p:txBody>
          <a:bodyPr bIns="91425" rIns="91425" lIns="91425" tIns="91425" anchor="ctr" anchorCtr="0"/>
          <a:lstStyle>
            <a:lvl1pPr algn="ctr" rtl="0">
              <a:spcBef>
                <a:spcPts val="0"/>
              </a:spcBef>
              <a:buClr>
                <a:schemeClr val="dk1"/>
              </a:buClr>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0" name="Shape 50"/>
          <p:cNvSpPr txBox="1"/>
          <p:nvPr>
            <p:ph idx="10" type="dt"/>
          </p:nvPr>
        </p:nvSpPr>
        <p:spPr>
          <a:xfrm>
            <a:off y="5809151" x="6454587"/>
            <a:ext cy="365125"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1" name="Shape 51"/>
          <p:cNvSpPr txBox="1"/>
          <p:nvPr>
            <p:ph idx="11" type="ftr"/>
          </p:nvPr>
        </p:nvSpPr>
        <p:spPr>
          <a:xfrm>
            <a:off y="5809151" x="914400"/>
            <a:ext cy="365125" cx="5540187"/>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2" name="Shape 52"/>
          <p:cNvSpPr txBox="1"/>
          <p:nvPr>
            <p:ph idx="12" type="sldNum"/>
          </p:nvPr>
        </p:nvSpPr>
        <p:spPr>
          <a:xfrm>
            <a:off y="5809151" x="7670202"/>
            <a:ext cy="365125" cx="554023"/>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3" name="Shape 53"/>
          <p:cNvSpPr txBox="1"/>
          <p:nvPr>
            <p:ph idx="1" type="body"/>
          </p:nvPr>
        </p:nvSpPr>
        <p:spPr>
          <a:xfrm>
            <a:off y="2121407" x="1298448"/>
            <a:ext cy="3602735" cx="3200399"/>
          </a:xfrm>
          <a:prstGeom prst="rect">
            <a:avLst/>
          </a:prstGeom>
          <a:noFill/>
          <a:ln>
            <a:noFill/>
          </a:ln>
        </p:spPr>
        <p:txBody>
          <a:bodyPr bIns="91425" rIns="91425" lIns="91425" tIns="91425" anchor="t" anchorCtr="0"/>
          <a:lstStyle>
            <a:lvl1pPr algn="l" rtl="0" indent="-144780" marL="274320">
              <a:spcBef>
                <a:spcPts val="480"/>
              </a:spcBef>
              <a:buClr>
                <a:schemeClr val="accent2"/>
              </a:buClr>
              <a:buFont typeface="Source Sans Pro"/>
              <a:buChar char="O"/>
              <a:defRPr/>
            </a:lvl1pPr>
            <a:lvl2pPr algn="l" rtl="0" indent="-165735" marL="640080">
              <a:spcBef>
                <a:spcPts val="440"/>
              </a:spcBef>
              <a:buClr>
                <a:schemeClr val="accent2"/>
              </a:buClr>
              <a:buFont typeface="Source Sans Pro"/>
              <a:buChar char="O"/>
              <a:defRPr/>
            </a:lvl2pPr>
            <a:lvl3pPr algn="l" rtl="0" indent="-120650" marL="914400">
              <a:spcBef>
                <a:spcPts val="400"/>
              </a:spcBef>
              <a:buClr>
                <a:schemeClr val="accent2"/>
              </a:buClr>
              <a:buFont typeface="Source Sans Pro"/>
              <a:buChar char="O"/>
              <a:defRPr/>
            </a:lvl3pPr>
            <a:lvl4pPr algn="l" rtl="0" indent="-141605" marL="1280160">
              <a:spcBef>
                <a:spcPts val="360"/>
              </a:spcBef>
              <a:buClr>
                <a:schemeClr val="accent2"/>
              </a:buClr>
              <a:buFont typeface="Source Sans Pro"/>
              <a:buChar char="O"/>
              <a:defRPr/>
            </a:lvl4pPr>
            <a:lvl5pPr algn="l" rtl="0" indent="-149860" marL="1645920">
              <a:spcBef>
                <a:spcPts val="320"/>
              </a:spcBef>
              <a:buClr>
                <a:schemeClr val="accent2"/>
              </a:buClr>
              <a:buFont typeface="Source Sans Pro"/>
              <a:buChar char="O"/>
              <a:defRPr/>
            </a:lvl5pPr>
            <a:lvl6pPr algn="l" rtl="0" indent="-147319" marL="2011679">
              <a:spcBef>
                <a:spcPts val="320"/>
              </a:spcBef>
              <a:buClr>
                <a:schemeClr val="accent2"/>
              </a:buClr>
              <a:buFont typeface="Source Sans Pro"/>
              <a:buChar char="O"/>
              <a:defRPr/>
            </a:lvl6pPr>
            <a:lvl7pPr algn="l" rtl="0" indent="-144779" marL="2377440">
              <a:spcBef>
                <a:spcPts val="320"/>
              </a:spcBef>
              <a:buClr>
                <a:schemeClr val="accent2"/>
              </a:buClr>
              <a:buFont typeface="Source Sans Pro"/>
              <a:buChar char="O"/>
              <a:defRPr/>
            </a:lvl7pPr>
            <a:lvl8pPr algn="l" rtl="0" indent="-142239" marL="2743200">
              <a:spcBef>
                <a:spcPts val="320"/>
              </a:spcBef>
              <a:buClr>
                <a:schemeClr val="accent2"/>
              </a:buClr>
              <a:buFont typeface="Source Sans Pro"/>
              <a:buChar char="O"/>
              <a:defRPr/>
            </a:lvl8pPr>
            <a:lvl9pPr algn="l" rtl="0" indent="-152400" marL="3108960">
              <a:spcBef>
                <a:spcPts val="320"/>
              </a:spcBef>
              <a:buClr>
                <a:schemeClr val="accent2"/>
              </a:buClr>
              <a:buFont typeface="Source Sans Pro"/>
              <a:buChar char="O"/>
              <a:defRPr/>
            </a:lvl9pPr>
          </a:lstStyle>
          <a:p/>
        </p:txBody>
      </p:sp>
      <p:sp>
        <p:nvSpPr>
          <p:cNvPr id="54" name="Shape 54"/>
          <p:cNvSpPr txBox="1"/>
          <p:nvPr>
            <p:ph idx="2" type="body"/>
          </p:nvPr>
        </p:nvSpPr>
        <p:spPr>
          <a:xfrm>
            <a:off y="2119313" x="4663439"/>
            <a:ext cy="3605211" cx="3200399"/>
          </a:xfrm>
          <a:prstGeom prst="rect">
            <a:avLst/>
          </a:prstGeom>
          <a:noFill/>
          <a:ln>
            <a:noFill/>
          </a:ln>
        </p:spPr>
        <p:txBody>
          <a:bodyPr bIns="91425" rIns="91425" lIns="91425" tIns="91425" anchor="t" anchorCtr="0"/>
          <a:lstStyle>
            <a:lvl1pPr algn="l" rtl="0" indent="-144780" marL="274320">
              <a:spcBef>
                <a:spcPts val="480"/>
              </a:spcBef>
              <a:buClr>
                <a:schemeClr val="accent2"/>
              </a:buClr>
              <a:buFont typeface="Source Sans Pro"/>
              <a:buChar char="O"/>
              <a:defRPr/>
            </a:lvl1pPr>
            <a:lvl2pPr algn="l" rtl="0" indent="-165735" marL="640080">
              <a:spcBef>
                <a:spcPts val="440"/>
              </a:spcBef>
              <a:buClr>
                <a:schemeClr val="accent2"/>
              </a:buClr>
              <a:buFont typeface="Source Sans Pro"/>
              <a:buChar char="O"/>
              <a:defRPr/>
            </a:lvl2pPr>
            <a:lvl3pPr algn="l" rtl="0" indent="-120650" marL="914400">
              <a:spcBef>
                <a:spcPts val="400"/>
              </a:spcBef>
              <a:buClr>
                <a:schemeClr val="accent2"/>
              </a:buClr>
              <a:buFont typeface="Source Sans Pro"/>
              <a:buChar char="O"/>
              <a:defRPr/>
            </a:lvl3pPr>
            <a:lvl4pPr algn="l" rtl="0" indent="-141605" marL="1280160">
              <a:spcBef>
                <a:spcPts val="360"/>
              </a:spcBef>
              <a:buClr>
                <a:schemeClr val="accent2"/>
              </a:buClr>
              <a:buFont typeface="Source Sans Pro"/>
              <a:buChar char="O"/>
              <a:defRPr/>
            </a:lvl4pPr>
            <a:lvl5pPr algn="l" rtl="0" indent="-149860" marL="1645920">
              <a:spcBef>
                <a:spcPts val="320"/>
              </a:spcBef>
              <a:buClr>
                <a:schemeClr val="accent2"/>
              </a:buClr>
              <a:buFont typeface="Source Sans Pro"/>
              <a:buChar char="O"/>
              <a:defRPr/>
            </a:lvl5pPr>
            <a:lvl6pPr algn="l" rtl="0" indent="-147319" marL="2011679">
              <a:spcBef>
                <a:spcPts val="320"/>
              </a:spcBef>
              <a:buClr>
                <a:schemeClr val="accent2"/>
              </a:buClr>
              <a:buFont typeface="Source Sans Pro"/>
              <a:buChar char="O"/>
              <a:defRPr/>
            </a:lvl6pPr>
            <a:lvl7pPr algn="l" rtl="0" indent="-144779" marL="2377440">
              <a:spcBef>
                <a:spcPts val="320"/>
              </a:spcBef>
              <a:buClr>
                <a:schemeClr val="accent2"/>
              </a:buClr>
              <a:buFont typeface="Source Sans Pro"/>
              <a:buChar char="O"/>
              <a:defRPr/>
            </a:lvl7pPr>
            <a:lvl8pPr algn="l" rtl="0" indent="-142239" marL="2743200">
              <a:spcBef>
                <a:spcPts val="320"/>
              </a:spcBef>
              <a:buClr>
                <a:schemeClr val="accent2"/>
              </a:buClr>
              <a:buFont typeface="Source Sans Pro"/>
              <a:buChar char="O"/>
              <a:defRPr/>
            </a:lvl8pPr>
            <a:lvl9pPr algn="l" rtl="0" indent="-152400" marL="3108960">
              <a:spcBef>
                <a:spcPts val="320"/>
              </a:spcBef>
              <a:buClr>
                <a:schemeClr val="accent2"/>
              </a:buClr>
              <a:buFont typeface="Source Sans Pro"/>
              <a:buChar char="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5" name="Shape 55"/>
        <p:cNvGrpSpPr/>
        <p:nvPr/>
      </p:nvGrpSpPr>
      <p:grpSpPr>
        <a:xfrm>
          <a:off y="0" x="0"/>
          <a:ext cy="0" cx="0"/>
          <a:chOff y="0" x="0"/>
          <a:chExt cy="0" cx="0"/>
        </a:xfrm>
      </p:grpSpPr>
      <p:sp>
        <p:nvSpPr>
          <p:cNvPr id="56" name="Shape 56"/>
          <p:cNvSpPr txBox="1"/>
          <p:nvPr>
            <p:ph type="title"/>
          </p:nvPr>
        </p:nvSpPr>
        <p:spPr>
          <a:xfrm>
            <a:off y="817581" x="1095023"/>
            <a:ext cy="1202484" cx="6965244"/>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7" name="Shape 57"/>
          <p:cNvSpPr txBox="1"/>
          <p:nvPr>
            <p:ph idx="1" type="body"/>
          </p:nvPr>
        </p:nvSpPr>
        <p:spPr>
          <a:xfrm>
            <a:off y="2122311" x="1557869"/>
            <a:ext cy="820207" cx="2939521"/>
          </a:xfrm>
          <a:prstGeom prst="rect">
            <a:avLst/>
          </a:prstGeom>
          <a:noFill/>
          <a:ln>
            <a:noFill/>
          </a:ln>
        </p:spPr>
        <p:txBody>
          <a:bodyPr bIns="91425" rIns="91425" lIns="91425" tIns="91425" anchor="b" anchorCtr="0"/>
          <a:lstStyle>
            <a:lvl1pPr algn="ctr" rtl="0" indent="0" marL="0">
              <a:spcBef>
                <a:spcPts val="0"/>
              </a:spcBef>
              <a:buClr>
                <a:schemeClr val="dk2"/>
              </a:buClr>
              <a:buFont typeface="Source Sans Pro"/>
              <a:buNone/>
              <a:defRPr/>
            </a:lvl1pPr>
            <a:lvl2pPr rtl="0" indent="0" marL="457200">
              <a:spcBef>
                <a:spcPts val="0"/>
              </a:spcBef>
              <a:buFont typeface="Source Sans Pro"/>
              <a:buNone/>
              <a:defRPr/>
            </a:lvl2pPr>
            <a:lvl3pPr rtl="0" indent="0" marL="914400">
              <a:spcBef>
                <a:spcPts val="0"/>
              </a:spcBef>
              <a:buFont typeface="Source Sans Pro"/>
              <a:buNone/>
              <a:defRPr/>
            </a:lvl3pPr>
            <a:lvl4pPr rtl="0" indent="0" marL="1371600">
              <a:spcBef>
                <a:spcPts val="0"/>
              </a:spcBef>
              <a:buFont typeface="Source Sans Pro"/>
              <a:buNone/>
              <a:defRPr/>
            </a:lvl4pPr>
            <a:lvl5pPr rtl="0" indent="0" marL="1828800">
              <a:spcBef>
                <a:spcPts val="0"/>
              </a:spcBef>
              <a:buFont typeface="Source Sans Pro"/>
              <a:buNone/>
              <a:defRPr/>
            </a:lvl5pPr>
            <a:lvl6pPr rtl="0" indent="0" marL="2286000">
              <a:spcBef>
                <a:spcPts val="0"/>
              </a:spcBef>
              <a:buFont typeface="Source Sans Pro"/>
              <a:buNone/>
              <a:defRPr/>
            </a:lvl6pPr>
            <a:lvl7pPr rtl="0" indent="0" marL="2743200">
              <a:spcBef>
                <a:spcPts val="0"/>
              </a:spcBef>
              <a:buFont typeface="Source Sans Pro"/>
              <a:buNone/>
              <a:defRPr/>
            </a:lvl7pPr>
            <a:lvl8pPr rtl="0" indent="0" marL="3200400">
              <a:spcBef>
                <a:spcPts val="0"/>
              </a:spcBef>
              <a:buFont typeface="Source Sans Pro"/>
              <a:buNone/>
              <a:defRPr/>
            </a:lvl8pPr>
            <a:lvl9pPr rtl="0" indent="0" marL="3657600">
              <a:spcBef>
                <a:spcPts val="0"/>
              </a:spcBef>
              <a:buFont typeface="Source Sans Pro"/>
              <a:buNone/>
              <a:defRPr/>
            </a:lvl9pPr>
          </a:lstStyle>
          <a:p/>
        </p:txBody>
      </p:sp>
      <p:sp>
        <p:nvSpPr>
          <p:cNvPr id="58" name="Shape 58"/>
          <p:cNvSpPr txBox="1"/>
          <p:nvPr>
            <p:ph idx="2" type="body"/>
          </p:nvPr>
        </p:nvSpPr>
        <p:spPr>
          <a:xfrm>
            <a:off y="2122310" x="4910669"/>
            <a:ext cy="822960" cx="2944367"/>
          </a:xfrm>
          <a:prstGeom prst="rect">
            <a:avLst/>
          </a:prstGeom>
          <a:noFill/>
          <a:ln>
            <a:noFill/>
          </a:ln>
        </p:spPr>
        <p:txBody>
          <a:bodyPr bIns="91425" rIns="91425" lIns="91425" tIns="91425" anchor="b" anchorCtr="0"/>
          <a:lstStyle>
            <a:lvl1pPr algn="ctr" rtl="0" indent="0" marL="0">
              <a:spcBef>
                <a:spcPts val="0"/>
              </a:spcBef>
              <a:buClr>
                <a:schemeClr val="dk2"/>
              </a:buClr>
              <a:buFont typeface="Source Sans Pro"/>
              <a:buNone/>
              <a:defRPr/>
            </a:lvl1pPr>
            <a:lvl2pPr rtl="0" indent="0" marL="457200">
              <a:spcBef>
                <a:spcPts val="0"/>
              </a:spcBef>
              <a:buFont typeface="Source Sans Pro"/>
              <a:buNone/>
              <a:defRPr/>
            </a:lvl2pPr>
            <a:lvl3pPr rtl="0" indent="0" marL="914400">
              <a:spcBef>
                <a:spcPts val="0"/>
              </a:spcBef>
              <a:buFont typeface="Source Sans Pro"/>
              <a:buNone/>
              <a:defRPr/>
            </a:lvl3pPr>
            <a:lvl4pPr rtl="0" indent="0" marL="1371600">
              <a:spcBef>
                <a:spcPts val="0"/>
              </a:spcBef>
              <a:buFont typeface="Source Sans Pro"/>
              <a:buNone/>
              <a:defRPr/>
            </a:lvl4pPr>
            <a:lvl5pPr rtl="0" indent="0" marL="1828800">
              <a:spcBef>
                <a:spcPts val="0"/>
              </a:spcBef>
              <a:buFont typeface="Source Sans Pro"/>
              <a:buNone/>
              <a:defRPr/>
            </a:lvl5pPr>
            <a:lvl6pPr rtl="0" indent="0" marL="2286000">
              <a:spcBef>
                <a:spcPts val="0"/>
              </a:spcBef>
              <a:buFont typeface="Source Sans Pro"/>
              <a:buNone/>
              <a:defRPr/>
            </a:lvl6pPr>
            <a:lvl7pPr rtl="0" indent="0" marL="2743200">
              <a:spcBef>
                <a:spcPts val="0"/>
              </a:spcBef>
              <a:buFont typeface="Source Sans Pro"/>
              <a:buNone/>
              <a:defRPr/>
            </a:lvl7pPr>
            <a:lvl8pPr rtl="0" indent="0" marL="3200400">
              <a:spcBef>
                <a:spcPts val="0"/>
              </a:spcBef>
              <a:buFont typeface="Source Sans Pro"/>
              <a:buNone/>
              <a:defRPr/>
            </a:lvl8pPr>
            <a:lvl9pPr rtl="0" indent="0" marL="3657600">
              <a:spcBef>
                <a:spcPts val="0"/>
              </a:spcBef>
              <a:buFont typeface="Source Sans Pro"/>
              <a:buNone/>
              <a:defRPr/>
            </a:lvl9pPr>
          </a:lstStyle>
          <a:p/>
        </p:txBody>
      </p:sp>
      <p:sp>
        <p:nvSpPr>
          <p:cNvPr id="59" name="Shape 59"/>
          <p:cNvSpPr txBox="1"/>
          <p:nvPr>
            <p:ph idx="10" type="dt"/>
          </p:nvPr>
        </p:nvSpPr>
        <p:spPr>
          <a:xfrm>
            <a:off y="5809151" x="6454587"/>
            <a:ext cy="365125"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0" name="Shape 60"/>
          <p:cNvSpPr txBox="1"/>
          <p:nvPr>
            <p:ph idx="11" type="ftr"/>
          </p:nvPr>
        </p:nvSpPr>
        <p:spPr>
          <a:xfrm>
            <a:off y="5809151" x="914400"/>
            <a:ext cy="365125" cx="5540187"/>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1" name="Shape 61"/>
          <p:cNvSpPr txBox="1"/>
          <p:nvPr>
            <p:ph idx="12" type="sldNum"/>
          </p:nvPr>
        </p:nvSpPr>
        <p:spPr>
          <a:xfrm>
            <a:off y="5809151" x="7670202"/>
            <a:ext cy="365125" cx="554023"/>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2" name="Shape 62"/>
          <p:cNvSpPr txBox="1"/>
          <p:nvPr>
            <p:ph idx="3" type="body"/>
          </p:nvPr>
        </p:nvSpPr>
        <p:spPr>
          <a:xfrm>
            <a:off y="2944367" x="1298448"/>
            <a:ext cy="2779775" cx="3227831"/>
          </a:xfrm>
          <a:prstGeom prst="rect">
            <a:avLst/>
          </a:prstGeom>
          <a:noFill/>
          <a:ln>
            <a:noFill/>
          </a:ln>
        </p:spPr>
        <p:txBody>
          <a:bodyPr bIns="91425" rIns="91425" lIns="91425" tIns="91425" anchor="t" anchorCtr="0"/>
          <a:lstStyle>
            <a:lvl1pPr algn="l" rtl="0" indent="-144780" marL="274320">
              <a:spcBef>
                <a:spcPts val="480"/>
              </a:spcBef>
              <a:buClr>
                <a:schemeClr val="accent2"/>
              </a:buClr>
              <a:buFont typeface="Source Sans Pro"/>
              <a:buChar char="O"/>
              <a:defRPr/>
            </a:lvl1pPr>
            <a:lvl2pPr algn="l" rtl="0" indent="-165735" marL="640080">
              <a:spcBef>
                <a:spcPts val="440"/>
              </a:spcBef>
              <a:buClr>
                <a:schemeClr val="accent2"/>
              </a:buClr>
              <a:buFont typeface="Source Sans Pro"/>
              <a:buChar char="O"/>
              <a:defRPr/>
            </a:lvl2pPr>
            <a:lvl3pPr algn="l" rtl="0" indent="-120650" marL="914400">
              <a:spcBef>
                <a:spcPts val="400"/>
              </a:spcBef>
              <a:buClr>
                <a:schemeClr val="accent2"/>
              </a:buClr>
              <a:buFont typeface="Source Sans Pro"/>
              <a:buChar char="O"/>
              <a:defRPr/>
            </a:lvl3pPr>
            <a:lvl4pPr algn="l" rtl="0" indent="-141605" marL="1280160">
              <a:spcBef>
                <a:spcPts val="360"/>
              </a:spcBef>
              <a:buClr>
                <a:schemeClr val="accent2"/>
              </a:buClr>
              <a:buFont typeface="Source Sans Pro"/>
              <a:buChar char="O"/>
              <a:defRPr/>
            </a:lvl4pPr>
            <a:lvl5pPr algn="l" rtl="0" indent="-149860" marL="1645920">
              <a:spcBef>
                <a:spcPts val="320"/>
              </a:spcBef>
              <a:buClr>
                <a:schemeClr val="accent2"/>
              </a:buClr>
              <a:buFont typeface="Source Sans Pro"/>
              <a:buChar char="O"/>
              <a:defRPr/>
            </a:lvl5pPr>
            <a:lvl6pPr algn="l" rtl="0" indent="-147319" marL="2011679">
              <a:spcBef>
                <a:spcPts val="320"/>
              </a:spcBef>
              <a:buClr>
                <a:schemeClr val="accent2"/>
              </a:buClr>
              <a:buFont typeface="Source Sans Pro"/>
              <a:buChar char="O"/>
              <a:defRPr/>
            </a:lvl6pPr>
            <a:lvl7pPr algn="l" rtl="0" indent="-144779" marL="2377440">
              <a:spcBef>
                <a:spcPts val="320"/>
              </a:spcBef>
              <a:buClr>
                <a:schemeClr val="accent2"/>
              </a:buClr>
              <a:buFont typeface="Source Sans Pro"/>
              <a:buChar char="O"/>
              <a:defRPr/>
            </a:lvl7pPr>
            <a:lvl8pPr algn="l" rtl="0" indent="-142239" marL="2743200">
              <a:spcBef>
                <a:spcPts val="320"/>
              </a:spcBef>
              <a:buClr>
                <a:schemeClr val="accent2"/>
              </a:buClr>
              <a:buFont typeface="Source Sans Pro"/>
              <a:buChar char="O"/>
              <a:defRPr/>
            </a:lvl8pPr>
            <a:lvl9pPr algn="l" rtl="0" indent="-152400" marL="3108960">
              <a:spcBef>
                <a:spcPts val="320"/>
              </a:spcBef>
              <a:buClr>
                <a:schemeClr val="accent2"/>
              </a:buClr>
              <a:buFont typeface="Source Sans Pro"/>
              <a:buChar char="O"/>
              <a:defRPr/>
            </a:lvl9pPr>
          </a:lstStyle>
          <a:p/>
        </p:txBody>
      </p:sp>
      <p:sp>
        <p:nvSpPr>
          <p:cNvPr id="63" name="Shape 63"/>
          <p:cNvSpPr txBox="1"/>
          <p:nvPr>
            <p:ph idx="4" type="body"/>
          </p:nvPr>
        </p:nvSpPr>
        <p:spPr>
          <a:xfrm>
            <a:off y="2944813" x="4645151"/>
            <a:ext cy="2779775" cx="3227831"/>
          </a:xfrm>
          <a:prstGeom prst="rect">
            <a:avLst/>
          </a:prstGeom>
          <a:noFill/>
          <a:ln>
            <a:noFill/>
          </a:ln>
        </p:spPr>
        <p:txBody>
          <a:bodyPr bIns="91425" rIns="91425" lIns="91425" tIns="91425" anchor="t" anchorCtr="0"/>
          <a:lstStyle>
            <a:lvl1pPr algn="l" rtl="0" indent="-144780" marL="274320">
              <a:spcBef>
                <a:spcPts val="480"/>
              </a:spcBef>
              <a:buClr>
                <a:schemeClr val="accent2"/>
              </a:buClr>
              <a:buFont typeface="Source Sans Pro"/>
              <a:buChar char="O"/>
              <a:defRPr/>
            </a:lvl1pPr>
            <a:lvl2pPr algn="l" rtl="0" indent="-165735" marL="640080">
              <a:spcBef>
                <a:spcPts val="440"/>
              </a:spcBef>
              <a:buClr>
                <a:schemeClr val="accent2"/>
              </a:buClr>
              <a:buFont typeface="Source Sans Pro"/>
              <a:buChar char="O"/>
              <a:defRPr/>
            </a:lvl2pPr>
            <a:lvl3pPr algn="l" rtl="0" indent="-120650" marL="914400">
              <a:spcBef>
                <a:spcPts val="400"/>
              </a:spcBef>
              <a:buClr>
                <a:schemeClr val="accent2"/>
              </a:buClr>
              <a:buFont typeface="Source Sans Pro"/>
              <a:buChar char="O"/>
              <a:defRPr/>
            </a:lvl3pPr>
            <a:lvl4pPr algn="l" rtl="0" indent="-141605" marL="1280160">
              <a:spcBef>
                <a:spcPts val="360"/>
              </a:spcBef>
              <a:buClr>
                <a:schemeClr val="accent2"/>
              </a:buClr>
              <a:buFont typeface="Source Sans Pro"/>
              <a:buChar char="O"/>
              <a:defRPr/>
            </a:lvl4pPr>
            <a:lvl5pPr algn="l" rtl="0" indent="-149860" marL="1645920">
              <a:spcBef>
                <a:spcPts val="320"/>
              </a:spcBef>
              <a:buClr>
                <a:schemeClr val="accent2"/>
              </a:buClr>
              <a:buFont typeface="Source Sans Pro"/>
              <a:buChar char="O"/>
              <a:defRPr/>
            </a:lvl5pPr>
            <a:lvl6pPr algn="l" rtl="0" indent="-147319" marL="2011679">
              <a:spcBef>
                <a:spcPts val="320"/>
              </a:spcBef>
              <a:buClr>
                <a:schemeClr val="accent2"/>
              </a:buClr>
              <a:buFont typeface="Source Sans Pro"/>
              <a:buChar char="O"/>
              <a:defRPr/>
            </a:lvl6pPr>
            <a:lvl7pPr algn="l" rtl="0" indent="-144779" marL="2377440">
              <a:spcBef>
                <a:spcPts val="320"/>
              </a:spcBef>
              <a:buClr>
                <a:schemeClr val="accent2"/>
              </a:buClr>
              <a:buFont typeface="Source Sans Pro"/>
              <a:buChar char="O"/>
              <a:defRPr/>
            </a:lvl7pPr>
            <a:lvl8pPr algn="l" rtl="0" indent="-142239" marL="2743200">
              <a:spcBef>
                <a:spcPts val="320"/>
              </a:spcBef>
              <a:buClr>
                <a:schemeClr val="accent2"/>
              </a:buClr>
              <a:buFont typeface="Source Sans Pro"/>
              <a:buChar char="O"/>
              <a:defRPr/>
            </a:lvl8pPr>
            <a:lvl9pPr algn="l" rtl="0" indent="-152400" marL="3108960">
              <a:spcBef>
                <a:spcPts val="320"/>
              </a:spcBef>
              <a:buClr>
                <a:schemeClr val="accent2"/>
              </a:buClr>
              <a:buFont typeface="Source Sans Pro"/>
              <a:buChar char="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4" name="Shape 64"/>
        <p:cNvGrpSpPr/>
        <p:nvPr/>
      </p:nvGrpSpPr>
      <p:grpSpPr>
        <a:xfrm>
          <a:off y="0" x="0"/>
          <a:ext cy="0" cx="0"/>
          <a:chOff y="0" x="0"/>
          <a:chExt cy="0" cx="0"/>
        </a:xfrm>
      </p:grpSpPr>
      <p:sp>
        <p:nvSpPr>
          <p:cNvPr id="65" name="Shape 65"/>
          <p:cNvSpPr txBox="1"/>
          <p:nvPr>
            <p:ph type="title"/>
          </p:nvPr>
        </p:nvSpPr>
        <p:spPr>
          <a:xfrm>
            <a:off y="817581" x="1095023"/>
            <a:ext cy="1202484" cx="6965244"/>
          </a:xfrm>
          <a:prstGeom prst="rect">
            <a:avLst/>
          </a:prstGeom>
          <a:noFill/>
          <a:ln>
            <a:noFill/>
          </a:ln>
        </p:spPr>
        <p:txBody>
          <a:bodyPr bIns="91425" rIns="91425" lIns="91425" tIns="91425" anchor="ctr" anchorCtr="0"/>
          <a:lstStyle>
            <a:lvl1pPr algn="ctr" rtl="0">
              <a:spcBef>
                <a:spcPts val="0"/>
              </a:spcBef>
              <a:buClr>
                <a:schemeClr val="dk1"/>
              </a:buClr>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6" name="Shape 66"/>
          <p:cNvSpPr txBox="1"/>
          <p:nvPr>
            <p:ph idx="10" type="dt"/>
          </p:nvPr>
        </p:nvSpPr>
        <p:spPr>
          <a:xfrm>
            <a:off y="5809151" x="6454587"/>
            <a:ext cy="365125"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7" name="Shape 67"/>
          <p:cNvSpPr txBox="1"/>
          <p:nvPr>
            <p:ph idx="11" type="ftr"/>
          </p:nvPr>
        </p:nvSpPr>
        <p:spPr>
          <a:xfrm>
            <a:off y="5809151" x="914400"/>
            <a:ext cy="365125" cx="5540187"/>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8" name="Shape 68"/>
          <p:cNvSpPr txBox="1"/>
          <p:nvPr>
            <p:ph idx="12" type="sldNum"/>
          </p:nvPr>
        </p:nvSpPr>
        <p:spPr>
          <a:xfrm>
            <a:off y="5809151" x="7670202"/>
            <a:ext cy="365125" cx="554023"/>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9" name="Shape 69"/>
        <p:cNvGrpSpPr/>
        <p:nvPr/>
      </p:nvGrpSpPr>
      <p:grpSpPr>
        <a:xfrm>
          <a:off y="0" x="0"/>
          <a:ext cy="0" cx="0"/>
          <a:chOff y="0" x="0"/>
          <a:chExt cy="0" cx="0"/>
        </a:xfrm>
      </p:grpSpPr>
      <p:sp>
        <p:nvSpPr>
          <p:cNvPr id="70" name="Shape 70"/>
          <p:cNvSpPr txBox="1"/>
          <p:nvPr>
            <p:ph idx="10" type="dt"/>
          </p:nvPr>
        </p:nvSpPr>
        <p:spPr>
          <a:xfrm>
            <a:off y="5809151" x="6454587"/>
            <a:ext cy="365125"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1" name="Shape 71"/>
          <p:cNvSpPr txBox="1"/>
          <p:nvPr>
            <p:ph idx="11" type="ftr"/>
          </p:nvPr>
        </p:nvSpPr>
        <p:spPr>
          <a:xfrm>
            <a:off y="5809151" x="914400"/>
            <a:ext cy="365125" cx="5540187"/>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2" name="Shape 72"/>
          <p:cNvSpPr txBox="1"/>
          <p:nvPr>
            <p:ph idx="12" type="sldNum"/>
          </p:nvPr>
        </p:nvSpPr>
        <p:spPr>
          <a:xfrm>
            <a:off y="5809151" x="7670202"/>
            <a:ext cy="365125" cx="554023"/>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3" name="Shape 73"/>
        <p:cNvGrpSpPr/>
        <p:nvPr/>
      </p:nvGrpSpPr>
      <p:grpSpPr>
        <a:xfrm>
          <a:off y="0" x="0"/>
          <a:ext cy="0" cx="0"/>
          <a:chOff y="0" x="0"/>
          <a:chExt cy="0" cx="0"/>
        </a:xfrm>
      </p:grpSpPr>
      <p:grpSp>
        <p:nvGrpSpPr>
          <p:cNvPr id="74" name="Shape 74"/>
          <p:cNvGrpSpPr/>
          <p:nvPr/>
        </p:nvGrpSpPr>
        <p:grpSpPr>
          <a:xfrm>
            <a:off y="0" x="0"/>
            <a:ext cy="6858000" cx="9144000"/>
            <a:chOff y="0" x="0"/>
            <a:chExt cy="6858000" cx="9144000"/>
          </a:xfrm>
        </p:grpSpPr>
        <p:sp>
          <p:nvSpPr>
            <p:cNvPr id="75" name="Shape 75"/>
            <p:cNvSpPr/>
            <p:nvPr/>
          </p:nvSpPr>
          <p:spPr>
            <a:xfrm>
              <a:off y="0" x="0"/>
              <a:ext cy="6858000" cx="7162799"/>
            </a:xfrm>
            <a:prstGeom prst="rect">
              <a:avLst/>
            </a:prstGeom>
            <a:gradFill>
              <a:gsLst>
                <a:gs pos="0">
                  <a:srgbClr val="010101">
                    <a:alpha val="51764"/>
                  </a:srgbClr>
                </a:gs>
                <a:gs pos="60000">
                  <a:srgbClr val="FEFEFE">
                    <a:alpha val="0"/>
                  </a:srgbClr>
                </a:gs>
                <a:gs pos="100000">
                  <a:srgbClr val="FEFEFE">
                    <a:alpha val="0"/>
                  </a:srgbClr>
                </a:gs>
              </a:gsLst>
              <a:path path="circle">
                <a:fillToRect t="100%" r="100%"/>
              </a:path>
              <a:tileRect b="-100%" l="-10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76" name="Shape 76"/>
            <p:cNvSpPr/>
            <p:nvPr/>
          </p:nvSpPr>
          <p:spPr>
            <a:xfrm>
              <a:off y="0" x="1143000"/>
              <a:ext cy="6858000" cx="8001000"/>
            </a:xfrm>
            <a:prstGeom prst="rect">
              <a:avLst/>
            </a:prstGeom>
            <a:gradFill>
              <a:gsLst>
                <a:gs pos="0">
                  <a:srgbClr val="010101">
                    <a:alpha val="55686"/>
                  </a:srgbClr>
                </a:gs>
                <a:gs pos="61000">
                  <a:srgbClr val="FEFEFE">
                    <a:alpha val="0"/>
                  </a:srgbClr>
                </a:gs>
                <a:gs pos="100000">
                  <a:srgbClr val="FEFEFE">
                    <a:alpha val="0"/>
                  </a:srgbClr>
                </a:gs>
              </a:gsLst>
              <a:path path="circle">
                <a:fillToRect t="100%" l="100%"/>
              </a:path>
              <a:tileRect b="-100%" r="-10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grpSp>
      <p:sp>
        <p:nvSpPr>
          <p:cNvPr id="77" name="Shape 77"/>
          <p:cNvSpPr/>
          <p:nvPr/>
        </p:nvSpPr>
        <p:spPr>
          <a:xfrm rot="10800000">
            <a:off y="6058037" x="632177"/>
            <a:ext cy="537209" cx="7721600"/>
          </a:xfrm>
          <a:custGeom>
            <a:pathLst>
              <a:path w="7955280" extrusionOk="0" h="495300">
                <a:moveTo>
                  <a:pt y="495300" x="0"/>
                </a:moveTo>
                <a:lnTo>
                  <a:pt y="0" x="169546"/>
                </a:lnTo>
                <a:lnTo>
                  <a:pt y="95250" x="3966210"/>
                </a:lnTo>
                <a:lnTo>
                  <a:pt y="0" x="7785734"/>
                </a:lnTo>
                <a:lnTo>
                  <a:pt y="495300" x="7955280"/>
                </a:lnTo>
                <a:lnTo>
                  <a:pt y="495300" x="0"/>
                </a:lnTo>
                <a:close/>
              </a:path>
            </a:pathLst>
          </a:custGeom>
          <a:gradFill>
            <a:gsLst>
              <a:gs pos="0">
                <a:srgbClr val="010101">
                  <a:alpha val="33725"/>
                </a:srgbClr>
              </a:gs>
              <a:gs pos="30000">
                <a:srgbClr val="010101">
                  <a:alpha val="33725"/>
                </a:srgbClr>
              </a:gs>
              <a:gs pos="100000">
                <a:srgbClr val="010101">
                  <a:alpha val="25882"/>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78" name="Shape 78"/>
          <p:cNvSpPr/>
          <p:nvPr/>
        </p:nvSpPr>
        <p:spPr>
          <a:xfrm rot="59999">
            <a:off y="605162" x="4468872"/>
            <a:ext cy="5722295" cx="378894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79" name="Shape 79"/>
          <p:cNvSpPr/>
          <p:nvPr/>
        </p:nvSpPr>
        <p:spPr>
          <a:xfrm rot="59999">
            <a:off y="603504" x="4471415"/>
            <a:ext cy="5722295" cx="3788940"/>
          </a:xfrm>
          <a:prstGeom prst="rect">
            <a:avLst/>
          </a:prstGeom>
          <a:blipFill rotWithShape="1">
            <a:blip r:embed="rId2">
              <a:alphaModFix amt="20000"/>
            </a:blip>
            <a:tile ty="0" tx="0" algn="tl" sy="96000" flip="none" sx="96000"/>
          </a:blip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80" name="Shape 80"/>
          <p:cNvSpPr/>
          <p:nvPr/>
        </p:nvSpPr>
        <p:spPr>
          <a:xfrm rot="-59999">
            <a:off y="576868" x="749204"/>
            <a:ext cy="5722295" cx="378894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81" name="Shape 81"/>
          <p:cNvSpPr/>
          <p:nvPr/>
        </p:nvSpPr>
        <p:spPr>
          <a:xfrm rot="-59999">
            <a:off y="576072" x="749807"/>
            <a:ext cy="5722295" cx="3788940"/>
          </a:xfrm>
          <a:prstGeom prst="rect">
            <a:avLst/>
          </a:prstGeom>
          <a:blipFill rotWithShape="1">
            <a:blip r:embed="rId2">
              <a:alphaModFix amt="20000"/>
            </a:blip>
            <a:tile ty="0" tx="0" algn="tl" sy="96000" flip="none" sx="96000"/>
          </a:blip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pic>
        <p:nvPicPr>
          <p:cNvPr id="82" name="Shape 82"/>
          <p:cNvPicPr preferRelativeResize="0"/>
          <p:nvPr/>
        </p:nvPicPr>
        <p:blipFill rotWithShape="1">
          <a:blip r:embed="rId3">
            <a:alphaModFix/>
          </a:blip>
          <a:srcRect t="0" b="0" r="0" l="0"/>
          <a:stretch/>
        </p:blipFill>
        <p:spPr>
          <a:xfrm rot="1435683">
            <a:off y="293953" x="2371106"/>
            <a:ext cy="567829" cx="567831"/>
          </a:xfrm>
          <a:prstGeom prst="rect">
            <a:avLst/>
          </a:prstGeom>
          <a:noFill/>
          <a:ln>
            <a:noFill/>
          </a:ln>
        </p:spPr>
      </p:pic>
      <p:pic>
        <p:nvPicPr>
          <p:cNvPr id="83" name="Shape 83"/>
          <p:cNvPicPr preferRelativeResize="0"/>
          <p:nvPr/>
        </p:nvPicPr>
        <p:blipFill rotWithShape="1">
          <a:blip r:embed="rId3">
            <a:alphaModFix/>
          </a:blip>
          <a:srcRect t="0" b="0" r="0" l="0"/>
          <a:stretch/>
        </p:blipFill>
        <p:spPr>
          <a:xfrm rot="4096195">
            <a:off y="333162" x="6279647"/>
            <a:ext cy="566927" cx="566927"/>
          </a:xfrm>
          <a:prstGeom prst="rect">
            <a:avLst/>
          </a:prstGeom>
          <a:noFill/>
          <a:ln>
            <a:noFill/>
          </a:ln>
        </p:spPr>
      </p:pic>
      <p:sp>
        <p:nvSpPr>
          <p:cNvPr id="84" name="Shape 84"/>
          <p:cNvSpPr txBox="1"/>
          <p:nvPr>
            <p:ph type="title"/>
          </p:nvPr>
        </p:nvSpPr>
        <p:spPr>
          <a:xfrm rot="-60000">
            <a:off y="2020042" x="1108975"/>
            <a:ext cy="1503037" cx="3064826"/>
          </a:xfrm>
          <a:prstGeom prst="rect">
            <a:avLst/>
          </a:prstGeom>
          <a:noFill/>
          <a:ln>
            <a:noFill/>
          </a:ln>
        </p:spPr>
        <p:txBody>
          <a:bodyPr bIns="91425" rIns="91425" lIns="91425" t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5" name="Shape 85"/>
          <p:cNvSpPr txBox="1"/>
          <p:nvPr>
            <p:ph idx="1" type="body"/>
          </p:nvPr>
        </p:nvSpPr>
        <p:spPr>
          <a:xfrm rot="60000">
            <a:off y="1150992" x="4854290"/>
            <a:ext cy="4625489" cx="3020791"/>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6" name="Shape 86"/>
          <p:cNvSpPr txBox="1"/>
          <p:nvPr>
            <p:ph idx="2" type="body"/>
          </p:nvPr>
        </p:nvSpPr>
        <p:spPr>
          <a:xfrm rot="-59999">
            <a:off y="3623748" x="1148125"/>
            <a:ext cy="2100399" cx="3048891"/>
          </a:xfrm>
          <a:prstGeom prst="rect">
            <a:avLst/>
          </a:prstGeom>
          <a:noFill/>
          <a:ln>
            <a:noFill/>
          </a:ln>
        </p:spPr>
        <p:txBody>
          <a:bodyPr bIns="91425" rIns="91425" lIns="91425" tIns="91425" anchor="t" anchorCtr="0"/>
          <a:lstStyle>
            <a:lvl1pPr algn="ctr" rtl="0" indent="0" marL="0">
              <a:spcBef>
                <a:spcPts val="0"/>
              </a:spcBef>
              <a:buFont typeface="Source Sans Pro"/>
              <a:buNone/>
              <a:defRPr/>
            </a:lvl1pPr>
            <a:lvl2pPr rtl="0" indent="0" marL="457200">
              <a:spcBef>
                <a:spcPts val="0"/>
              </a:spcBef>
              <a:buFont typeface="Source Sans Pro"/>
              <a:buNone/>
              <a:defRPr/>
            </a:lvl2pPr>
            <a:lvl3pPr rtl="0" indent="0" marL="914400">
              <a:spcBef>
                <a:spcPts val="0"/>
              </a:spcBef>
              <a:buFont typeface="Source Sans Pro"/>
              <a:buNone/>
              <a:defRPr/>
            </a:lvl3pPr>
            <a:lvl4pPr rtl="0" indent="0" marL="1371600">
              <a:spcBef>
                <a:spcPts val="0"/>
              </a:spcBef>
              <a:buFont typeface="Source Sans Pro"/>
              <a:buNone/>
              <a:defRPr/>
            </a:lvl4pPr>
            <a:lvl5pPr rtl="0" indent="0" marL="1828800">
              <a:spcBef>
                <a:spcPts val="0"/>
              </a:spcBef>
              <a:buFont typeface="Source Sans Pro"/>
              <a:buNone/>
              <a:defRPr/>
            </a:lvl5pPr>
            <a:lvl6pPr rtl="0" indent="0" marL="2286000">
              <a:spcBef>
                <a:spcPts val="0"/>
              </a:spcBef>
              <a:buFont typeface="Source Sans Pro"/>
              <a:buNone/>
              <a:defRPr/>
            </a:lvl6pPr>
            <a:lvl7pPr rtl="0" indent="0" marL="2743200">
              <a:spcBef>
                <a:spcPts val="0"/>
              </a:spcBef>
              <a:buFont typeface="Source Sans Pro"/>
              <a:buNone/>
              <a:defRPr/>
            </a:lvl7pPr>
            <a:lvl8pPr rtl="0" indent="0" marL="3200400">
              <a:spcBef>
                <a:spcPts val="0"/>
              </a:spcBef>
              <a:buFont typeface="Source Sans Pro"/>
              <a:buNone/>
              <a:defRPr/>
            </a:lvl8pPr>
            <a:lvl9pPr rtl="0" indent="0" marL="3657600">
              <a:spcBef>
                <a:spcPts val="0"/>
              </a:spcBef>
              <a:buFont typeface="Source Sans Pro"/>
              <a:buNone/>
              <a:defRPr/>
            </a:lvl9pPr>
          </a:lstStyle>
          <a:p/>
        </p:txBody>
      </p:sp>
      <p:sp>
        <p:nvSpPr>
          <p:cNvPr id="87" name="Shape 87"/>
          <p:cNvSpPr txBox="1"/>
          <p:nvPr>
            <p:ph idx="10" type="dt"/>
          </p:nvPr>
        </p:nvSpPr>
        <p:spPr>
          <a:xfrm rot="60000">
            <a:off y="5885672" x="6341697"/>
            <a:ext cy="365124"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8" name="Shape 88"/>
          <p:cNvSpPr txBox="1"/>
          <p:nvPr>
            <p:ph idx="11" type="ftr"/>
          </p:nvPr>
        </p:nvSpPr>
        <p:spPr>
          <a:xfrm rot="-59999">
            <a:off y="5829260" x="914554"/>
            <a:ext cy="365124" cx="3522607"/>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9" name="Shape 89"/>
          <p:cNvSpPr txBox="1"/>
          <p:nvPr>
            <p:ph idx="12" type="sldNum"/>
          </p:nvPr>
        </p:nvSpPr>
        <p:spPr>
          <a:xfrm rot="60000">
            <a:off y="5896961" x="7557313"/>
            <a:ext cy="365124" cx="554022"/>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0" name="Shape 90"/>
        <p:cNvGrpSpPr/>
        <p:nvPr/>
      </p:nvGrpSpPr>
      <p:grpSpPr>
        <a:xfrm>
          <a:off y="0" x="0"/>
          <a:ext cy="0" cx="0"/>
          <a:chOff y="0" x="0"/>
          <a:chExt cy="0" cx="0"/>
        </a:xfrm>
      </p:grpSpPr>
      <p:grpSp>
        <p:nvGrpSpPr>
          <p:cNvPr id="91" name="Shape 91"/>
          <p:cNvGrpSpPr/>
          <p:nvPr/>
        </p:nvGrpSpPr>
        <p:grpSpPr>
          <a:xfrm>
            <a:off y="0" x="0"/>
            <a:ext cy="6858000" cx="9144000"/>
            <a:chOff y="0" x="0"/>
            <a:chExt cy="6858000" cx="9144000"/>
          </a:xfrm>
        </p:grpSpPr>
        <p:sp>
          <p:nvSpPr>
            <p:cNvPr id="92" name="Shape 92"/>
            <p:cNvSpPr/>
            <p:nvPr/>
          </p:nvSpPr>
          <p:spPr>
            <a:xfrm>
              <a:off y="0" x="0"/>
              <a:ext cy="6858000" cx="7162799"/>
            </a:xfrm>
            <a:prstGeom prst="rect">
              <a:avLst/>
            </a:prstGeom>
            <a:gradFill>
              <a:gsLst>
                <a:gs pos="0">
                  <a:srgbClr val="010101">
                    <a:alpha val="51764"/>
                  </a:srgbClr>
                </a:gs>
                <a:gs pos="60000">
                  <a:srgbClr val="FEFEFE">
                    <a:alpha val="0"/>
                  </a:srgbClr>
                </a:gs>
                <a:gs pos="100000">
                  <a:srgbClr val="FEFEFE">
                    <a:alpha val="0"/>
                  </a:srgbClr>
                </a:gs>
              </a:gsLst>
              <a:path path="circle">
                <a:fillToRect t="100%" r="100%"/>
              </a:path>
              <a:tileRect b="-100%" l="-10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93" name="Shape 93"/>
            <p:cNvSpPr/>
            <p:nvPr/>
          </p:nvSpPr>
          <p:spPr>
            <a:xfrm>
              <a:off y="0" x="1143000"/>
              <a:ext cy="6858000" cx="8001000"/>
            </a:xfrm>
            <a:prstGeom prst="rect">
              <a:avLst/>
            </a:prstGeom>
            <a:gradFill>
              <a:gsLst>
                <a:gs pos="0">
                  <a:srgbClr val="010101">
                    <a:alpha val="55686"/>
                  </a:srgbClr>
                </a:gs>
                <a:gs pos="61000">
                  <a:srgbClr val="FEFEFE">
                    <a:alpha val="0"/>
                  </a:srgbClr>
                </a:gs>
                <a:gs pos="100000">
                  <a:srgbClr val="FEFEFE">
                    <a:alpha val="0"/>
                  </a:srgbClr>
                </a:gs>
              </a:gsLst>
              <a:path path="circle">
                <a:fillToRect t="100%" l="100%"/>
              </a:path>
              <a:tileRect b="-100%" r="-10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grpSp>
      <p:sp>
        <p:nvSpPr>
          <p:cNvPr id="94" name="Shape 94"/>
          <p:cNvSpPr/>
          <p:nvPr/>
        </p:nvSpPr>
        <p:spPr>
          <a:xfrm rot="10800000">
            <a:off y="6058037" x="632177"/>
            <a:ext cy="537209" cx="7721600"/>
          </a:xfrm>
          <a:custGeom>
            <a:pathLst>
              <a:path w="7955280" extrusionOk="0" h="495300">
                <a:moveTo>
                  <a:pt y="495300" x="0"/>
                </a:moveTo>
                <a:lnTo>
                  <a:pt y="0" x="169546"/>
                </a:lnTo>
                <a:lnTo>
                  <a:pt y="95250" x="3966210"/>
                </a:lnTo>
                <a:lnTo>
                  <a:pt y="0" x="7785734"/>
                </a:lnTo>
                <a:lnTo>
                  <a:pt y="495300" x="7955280"/>
                </a:lnTo>
                <a:lnTo>
                  <a:pt y="495300" x="0"/>
                </a:lnTo>
                <a:close/>
              </a:path>
            </a:pathLst>
          </a:custGeom>
          <a:gradFill>
            <a:gsLst>
              <a:gs pos="0">
                <a:srgbClr val="010101">
                  <a:alpha val="33725"/>
                </a:srgbClr>
              </a:gs>
              <a:gs pos="30000">
                <a:srgbClr val="010101">
                  <a:alpha val="33725"/>
                </a:srgbClr>
              </a:gs>
              <a:gs pos="100000">
                <a:srgbClr val="010101">
                  <a:alpha val="25882"/>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95" name="Shape 95"/>
          <p:cNvSpPr/>
          <p:nvPr/>
        </p:nvSpPr>
        <p:spPr>
          <a:xfrm rot="-59999">
            <a:off y="576868" x="749204"/>
            <a:ext cy="5722295" cx="378894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96" name="Shape 96"/>
          <p:cNvSpPr/>
          <p:nvPr/>
        </p:nvSpPr>
        <p:spPr>
          <a:xfrm rot="-59999">
            <a:off y="575768" x="745057"/>
            <a:ext cy="5722295" cx="3788940"/>
          </a:xfrm>
          <a:prstGeom prst="rect">
            <a:avLst/>
          </a:prstGeom>
          <a:blipFill rotWithShape="1">
            <a:blip r:embed="rId2">
              <a:alphaModFix amt="20000"/>
            </a:blip>
            <a:tile ty="0" tx="0" algn="tl" sy="96000" flip="none" sx="96000"/>
          </a:blip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97" name="Shape 97"/>
          <p:cNvSpPr/>
          <p:nvPr/>
        </p:nvSpPr>
        <p:spPr>
          <a:xfrm rot="59999">
            <a:off y="605162" x="4468872"/>
            <a:ext cy="5722295" cx="378894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98" name="Shape 98"/>
          <p:cNvSpPr/>
          <p:nvPr/>
        </p:nvSpPr>
        <p:spPr>
          <a:xfrm rot="59999">
            <a:off y="603919" x="4464768"/>
            <a:ext cy="5722295" cx="3788940"/>
          </a:xfrm>
          <a:prstGeom prst="rect">
            <a:avLst/>
          </a:prstGeom>
          <a:blipFill rotWithShape="1">
            <a:blip r:embed="rId2">
              <a:alphaModFix amt="20000"/>
            </a:blip>
            <a:tile ty="0" tx="0" algn="tl" sy="96000" flip="none" sx="96000"/>
          </a:blip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pic>
        <p:nvPicPr>
          <p:cNvPr id="99" name="Shape 99"/>
          <p:cNvPicPr preferRelativeResize="0"/>
          <p:nvPr/>
        </p:nvPicPr>
        <p:blipFill rotWithShape="1">
          <a:blip r:embed="rId3">
            <a:alphaModFix/>
          </a:blip>
          <a:srcRect t="0" b="0" r="0" l="0"/>
          <a:stretch/>
        </p:blipFill>
        <p:spPr>
          <a:xfrm rot="1435683">
            <a:off y="293953" x="2371106"/>
            <a:ext cy="567829" cx="567831"/>
          </a:xfrm>
          <a:prstGeom prst="rect">
            <a:avLst/>
          </a:prstGeom>
          <a:noFill/>
          <a:ln>
            <a:noFill/>
          </a:ln>
        </p:spPr>
      </p:pic>
      <p:pic>
        <p:nvPicPr>
          <p:cNvPr id="100" name="Shape 100"/>
          <p:cNvPicPr preferRelativeResize="0"/>
          <p:nvPr/>
        </p:nvPicPr>
        <p:blipFill rotWithShape="1">
          <a:blip r:embed="rId3">
            <a:alphaModFix/>
          </a:blip>
          <a:srcRect t="0" b="0" r="0" l="0"/>
          <a:stretch/>
        </p:blipFill>
        <p:spPr>
          <a:xfrm rot="4096195">
            <a:off y="333162" x="6279647"/>
            <a:ext cy="566927" cx="566927"/>
          </a:xfrm>
          <a:prstGeom prst="rect">
            <a:avLst/>
          </a:prstGeom>
          <a:noFill/>
          <a:ln>
            <a:noFill/>
          </a:ln>
        </p:spPr>
      </p:pic>
      <p:sp>
        <p:nvSpPr>
          <p:cNvPr id="101" name="Shape 101"/>
          <p:cNvSpPr txBox="1"/>
          <p:nvPr>
            <p:ph type="title"/>
          </p:nvPr>
        </p:nvSpPr>
        <p:spPr>
          <a:xfrm rot="-59999">
            <a:off y="2020824" x="1106423"/>
            <a:ext cy="1499615" cx="3063239"/>
          </a:xfrm>
          <a:prstGeom prst="rect">
            <a:avLst/>
          </a:prstGeom>
          <a:noFill/>
          <a:ln>
            <a:noFill/>
          </a:ln>
        </p:spPr>
        <p:txBody>
          <a:bodyPr bIns="91425" rIns="91425" lIns="91425" t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2" name="Shape 102"/>
          <p:cNvSpPr/>
          <p:nvPr>
            <p:ph idx="2" type="pic"/>
          </p:nvPr>
        </p:nvSpPr>
        <p:spPr>
          <a:xfrm rot="60000">
            <a:off y="1207271" x="4898615"/>
            <a:ext cy="4539412" cx="2913862"/>
          </a:xfrm>
          <a:prstGeom prst="rect">
            <a:avLst/>
          </a:prstGeom>
          <a:noFill/>
          <a:ln w="101600" cap="rnd">
            <a:solidFill>
              <a:srgbClr val="FFFFFF"/>
            </a:solidFill>
            <a:prstDash val="solid"/>
            <a:round/>
            <a:headEnd w="med" len="med" type="none"/>
            <a:tailEnd w="med" len="med" type="none"/>
          </a:ln>
        </p:spPr>
      </p:sp>
      <p:sp>
        <p:nvSpPr>
          <p:cNvPr id="103" name="Shape 103"/>
          <p:cNvSpPr txBox="1"/>
          <p:nvPr>
            <p:ph idx="1" type="body"/>
          </p:nvPr>
        </p:nvSpPr>
        <p:spPr>
          <a:xfrm rot="-60000">
            <a:off y="3621024" x="1152144"/>
            <a:ext cy="2103119" cx="3044951"/>
          </a:xfrm>
          <a:prstGeom prst="rect">
            <a:avLst/>
          </a:prstGeom>
          <a:noFill/>
          <a:ln>
            <a:noFill/>
          </a:ln>
        </p:spPr>
        <p:txBody>
          <a:bodyPr bIns="91425" rIns="91425" lIns="91425" tIns="91425" anchor="t" anchorCtr="0"/>
          <a:lstStyle>
            <a:lvl1pPr algn="ctr" rtl="0" indent="0" marL="0">
              <a:spcBef>
                <a:spcPts val="0"/>
              </a:spcBef>
              <a:buFont typeface="Source Sans Pro"/>
              <a:buNone/>
              <a:defRPr/>
            </a:lvl1pPr>
            <a:lvl2pPr rtl="0" indent="0" marL="457200">
              <a:spcBef>
                <a:spcPts val="0"/>
              </a:spcBef>
              <a:buFont typeface="Source Sans Pro"/>
              <a:buNone/>
              <a:defRPr/>
            </a:lvl2pPr>
            <a:lvl3pPr rtl="0" indent="0" marL="914400">
              <a:spcBef>
                <a:spcPts val="0"/>
              </a:spcBef>
              <a:buFont typeface="Source Sans Pro"/>
              <a:buNone/>
              <a:defRPr/>
            </a:lvl3pPr>
            <a:lvl4pPr rtl="0" indent="0" marL="1371600">
              <a:spcBef>
                <a:spcPts val="0"/>
              </a:spcBef>
              <a:buFont typeface="Source Sans Pro"/>
              <a:buNone/>
              <a:defRPr/>
            </a:lvl4pPr>
            <a:lvl5pPr rtl="0" indent="0" marL="1828800">
              <a:spcBef>
                <a:spcPts val="0"/>
              </a:spcBef>
              <a:buFont typeface="Source Sans Pro"/>
              <a:buNone/>
              <a:defRPr/>
            </a:lvl5pPr>
            <a:lvl6pPr rtl="0" indent="0" marL="2286000">
              <a:spcBef>
                <a:spcPts val="0"/>
              </a:spcBef>
              <a:buFont typeface="Source Sans Pro"/>
              <a:buNone/>
              <a:defRPr/>
            </a:lvl6pPr>
            <a:lvl7pPr rtl="0" indent="0" marL="2743200">
              <a:spcBef>
                <a:spcPts val="0"/>
              </a:spcBef>
              <a:buFont typeface="Source Sans Pro"/>
              <a:buNone/>
              <a:defRPr/>
            </a:lvl7pPr>
            <a:lvl8pPr rtl="0" indent="0" marL="3200400">
              <a:spcBef>
                <a:spcPts val="0"/>
              </a:spcBef>
              <a:buFont typeface="Source Sans Pro"/>
              <a:buNone/>
              <a:defRPr/>
            </a:lvl8pPr>
            <a:lvl9pPr rtl="0" indent="0" marL="3657600">
              <a:spcBef>
                <a:spcPts val="0"/>
              </a:spcBef>
              <a:buFont typeface="Source Sans Pro"/>
              <a:buNone/>
              <a:defRPr/>
            </a:lvl9pPr>
          </a:lstStyle>
          <a:p/>
        </p:txBody>
      </p:sp>
      <p:sp>
        <p:nvSpPr>
          <p:cNvPr id="104" name="Shape 104"/>
          <p:cNvSpPr txBox="1"/>
          <p:nvPr>
            <p:ph idx="10" type="dt"/>
          </p:nvPr>
        </p:nvSpPr>
        <p:spPr>
          <a:xfrm rot="60000">
            <a:off y="5888736" x="6345935"/>
            <a:ext cy="365124"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5" name="Shape 105"/>
          <p:cNvSpPr txBox="1"/>
          <p:nvPr>
            <p:ph idx="11" type="ftr"/>
          </p:nvPr>
        </p:nvSpPr>
        <p:spPr>
          <a:xfrm rot="-60000">
            <a:off y="5831036" x="914569"/>
            <a:ext cy="365124" cx="3319042"/>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6" name="Shape 106"/>
          <p:cNvSpPr txBox="1"/>
          <p:nvPr>
            <p:ph idx="12" type="sldNum"/>
          </p:nvPr>
        </p:nvSpPr>
        <p:spPr>
          <a:xfrm rot="60000">
            <a:off y="5900025" x="7562088"/>
            <a:ext cy="365124" cx="554022"/>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2.xml" Type="http://schemas.openxmlformats.org/officeDocument/2006/relationships/theme" Id="rId15"/><Relationship Target="../slideLayouts/slideLayout11.xml" Type="http://schemas.openxmlformats.org/officeDocument/2006/relationships/slideLayout" Id="rId14"/><Relationship Target="../media/image00.png" Type="http://schemas.openxmlformats.org/officeDocument/2006/relationships/image" Id="rId2"/><Relationship Target="../slideLayouts/slideLayout9.xml" Type="http://schemas.openxmlformats.org/officeDocument/2006/relationships/slideLayout" Id="rId12"/><Relationship Target="../slideLayouts/slideLayout10.xml" Type="http://schemas.openxmlformats.org/officeDocument/2006/relationships/slideLayout" Id="rId13"/><Relationship Target="../media/image19.png" Type="http://schemas.openxmlformats.org/officeDocument/2006/relationships/image" Id="rId1"/><Relationship Target="../slideLayouts/slideLayout1.xml" Type="http://schemas.openxmlformats.org/officeDocument/2006/relationships/slideLayout" Id="rId4"/><Relationship Target="../slideLayouts/slideLayout7.xml" Type="http://schemas.openxmlformats.org/officeDocument/2006/relationships/slideLayout" Id="rId10"/><Relationship Target="../media/image01.png" Type="http://schemas.openxmlformats.org/officeDocument/2006/relationships/image" Id="rId3"/><Relationship Target="../slideLayouts/slideLayout8.xml" Type="http://schemas.openxmlformats.org/officeDocument/2006/relationships/slideLayout" Id="rId11"/><Relationship Target="../slideLayouts/slideLayout6.xml" Type="http://schemas.openxmlformats.org/officeDocument/2006/relationships/slideLayout" Id="rId9"/><Relationship Target="../slideLayouts/slideLayout3.xml" Type="http://schemas.openxmlformats.org/officeDocument/2006/relationships/slideLayout" Id="rId6"/><Relationship Target="../slideLayouts/slideLayout2.xml" Type="http://schemas.openxmlformats.org/officeDocument/2006/relationships/slideLayout" Id="rId5"/><Relationship Target="../slideLayouts/slideLayout5.xml" Type="http://schemas.openxmlformats.org/officeDocument/2006/relationships/slideLayout" Id="rId8"/><Relationship Target="../slideLayouts/slideLayout4.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t="0" b="0" r="0" l="0"/>
          </a:stretch>
        </a:blipFill>
      </p:bgPr>
    </p:bg>
    <p:spTree>
      <p:nvGrpSpPr>
        <p:cNvPr id="8" name="Shape 8"/>
        <p:cNvGrpSpPr/>
        <p:nvPr/>
      </p:nvGrpSpPr>
      <p:grpSpPr>
        <a:xfrm>
          <a:off y="0" x="0"/>
          <a:ext cy="0" cx="0"/>
          <a:chOff y="0" x="0"/>
          <a:chExt cy="0" cx="0"/>
        </a:xfrm>
      </p:grpSpPr>
      <p:grpSp>
        <p:nvGrpSpPr>
          <p:cNvPr id="9" name="Shape 9"/>
          <p:cNvGrpSpPr/>
          <p:nvPr/>
        </p:nvGrpSpPr>
        <p:grpSpPr>
          <a:xfrm>
            <a:off y="0" x="0"/>
            <a:ext cy="6858000" cx="9144000"/>
            <a:chOff y="0" x="0"/>
            <a:chExt cy="6858000" cx="9144000"/>
          </a:xfrm>
        </p:grpSpPr>
        <p:sp>
          <p:nvSpPr>
            <p:cNvPr id="10" name="Shape 10"/>
            <p:cNvSpPr/>
            <p:nvPr/>
          </p:nvSpPr>
          <p:spPr>
            <a:xfrm>
              <a:off y="0" x="0"/>
              <a:ext cy="6858000" cx="7162799"/>
            </a:xfrm>
            <a:prstGeom prst="rect">
              <a:avLst/>
            </a:prstGeom>
            <a:gradFill>
              <a:gsLst>
                <a:gs pos="0">
                  <a:srgbClr val="010101">
                    <a:alpha val="51764"/>
                  </a:srgbClr>
                </a:gs>
                <a:gs pos="60000">
                  <a:srgbClr val="FEFEFE">
                    <a:alpha val="0"/>
                  </a:srgbClr>
                </a:gs>
                <a:gs pos="100000">
                  <a:srgbClr val="FEFEFE">
                    <a:alpha val="0"/>
                  </a:srgbClr>
                </a:gs>
              </a:gsLst>
              <a:path path="circle">
                <a:fillToRect t="100%" r="100%"/>
              </a:path>
              <a:tileRect b="-100%" l="-10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11" name="Shape 11"/>
            <p:cNvSpPr/>
            <p:nvPr/>
          </p:nvSpPr>
          <p:spPr>
            <a:xfrm>
              <a:off y="0" x="1143000"/>
              <a:ext cy="6858000" cx="8001000"/>
            </a:xfrm>
            <a:prstGeom prst="rect">
              <a:avLst/>
            </a:prstGeom>
            <a:gradFill>
              <a:gsLst>
                <a:gs pos="0">
                  <a:srgbClr val="010101">
                    <a:alpha val="55686"/>
                  </a:srgbClr>
                </a:gs>
                <a:gs pos="61000">
                  <a:srgbClr val="FEFEFE">
                    <a:alpha val="0"/>
                  </a:srgbClr>
                </a:gs>
                <a:gs pos="100000">
                  <a:srgbClr val="FEFEFE">
                    <a:alpha val="0"/>
                  </a:srgbClr>
                </a:gs>
              </a:gsLst>
              <a:path path="circle">
                <a:fillToRect t="100%" l="100%"/>
              </a:path>
              <a:tileRect b="-100%" r="-10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grpSp>
      <p:sp>
        <p:nvSpPr>
          <p:cNvPr id="12" name="Shape 12"/>
          <p:cNvSpPr/>
          <p:nvPr/>
        </p:nvSpPr>
        <p:spPr>
          <a:xfrm rot="10800000">
            <a:off y="6069329" x="628649"/>
            <a:ext cy="537209" cx="7920991"/>
          </a:xfrm>
          <a:custGeom>
            <a:pathLst>
              <a:path w="7955280" extrusionOk="0" h="495300">
                <a:moveTo>
                  <a:pt y="495300" x="0"/>
                </a:moveTo>
                <a:lnTo>
                  <a:pt y="0" x="169546"/>
                </a:lnTo>
                <a:lnTo>
                  <a:pt y="95250" x="3966210"/>
                </a:lnTo>
                <a:lnTo>
                  <a:pt y="0" x="7785734"/>
                </a:lnTo>
                <a:lnTo>
                  <a:pt y="495300" x="7955280"/>
                </a:lnTo>
                <a:lnTo>
                  <a:pt y="495300" x="0"/>
                </a:lnTo>
                <a:close/>
              </a:path>
            </a:pathLst>
          </a:custGeom>
          <a:gradFill>
            <a:gsLst>
              <a:gs pos="0">
                <a:srgbClr val="010101">
                  <a:alpha val="33725"/>
                </a:srgbClr>
              </a:gs>
              <a:gs pos="30000">
                <a:srgbClr val="010101">
                  <a:alpha val="33725"/>
                </a:srgbClr>
              </a:gs>
              <a:gs pos="100000">
                <a:srgbClr val="010101">
                  <a:alpha val="25882"/>
                </a:srgbClr>
              </a:gs>
            </a:gsLst>
            <a:path path="circle">
              <a:fillToRect t="50%" b="50%" r="50%" l="50%"/>
            </a:path>
            <a:tileRect/>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13" name="Shape 13"/>
          <p:cNvSpPr/>
          <p:nvPr/>
        </p:nvSpPr>
        <p:spPr>
          <a:xfrm>
            <a:off y="575310" x="731520"/>
            <a:ext cy="5714999" cx="7696199"/>
          </a:xfrm>
          <a:prstGeom prst="rect">
            <a:avLst/>
          </a:prstGeom>
          <a:solidFill>
            <a:srgbClr val="FEFEFE"/>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sp>
        <p:nvSpPr>
          <p:cNvPr id="14" name="Shape 14"/>
          <p:cNvSpPr/>
          <p:nvPr/>
        </p:nvSpPr>
        <p:spPr>
          <a:xfrm>
            <a:off y="576072" x="731520"/>
            <a:ext cy="5714999" cx="7696199"/>
          </a:xfrm>
          <a:prstGeom prst="rect">
            <a:avLst/>
          </a:prstGeom>
          <a:blipFill rotWithShape="1">
            <a:blip r:embed="rId2">
              <a:alphaModFix amt="20000"/>
            </a:blip>
            <a:tile ty="0" tx="0" algn="tl" sy="96000" flip="none" sx="96000"/>
          </a:blip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Source Sans Pro"/>
              <a:ea typeface="Source Sans Pro"/>
              <a:cs typeface="Source Sans Pro"/>
              <a:sym typeface="Source Sans Pro"/>
            </a:endParaRPr>
          </a:p>
        </p:txBody>
      </p:sp>
      <p:pic>
        <p:nvPicPr>
          <p:cNvPr id="15" name="Shape 15"/>
          <p:cNvPicPr preferRelativeResize="0"/>
          <p:nvPr/>
        </p:nvPicPr>
        <p:blipFill rotWithShape="1">
          <a:blip r:embed="rId3">
            <a:alphaModFix/>
          </a:blip>
          <a:srcRect t="0" b="0" r="0" l="0"/>
          <a:stretch/>
        </p:blipFill>
        <p:spPr>
          <a:xfrm rot="1435683">
            <a:off y="273091" x="543741"/>
            <a:ext cy="567829" cx="567831"/>
          </a:xfrm>
          <a:prstGeom prst="rect">
            <a:avLst/>
          </a:prstGeom>
          <a:noFill/>
          <a:ln>
            <a:noFill/>
          </a:ln>
        </p:spPr>
      </p:pic>
      <p:pic>
        <p:nvPicPr>
          <p:cNvPr id="16" name="Shape 16"/>
          <p:cNvPicPr preferRelativeResize="0"/>
          <p:nvPr/>
        </p:nvPicPr>
        <p:blipFill rotWithShape="1">
          <a:blip r:embed="rId3">
            <a:alphaModFix/>
          </a:blip>
          <a:srcRect t="0" b="0" r="0" l="0"/>
          <a:stretch/>
        </p:blipFill>
        <p:spPr>
          <a:xfrm rot="4096195">
            <a:off y="298162" x="8115079"/>
            <a:ext cy="566927" cx="566927"/>
          </a:xfrm>
          <a:prstGeom prst="rect">
            <a:avLst/>
          </a:prstGeom>
          <a:noFill/>
          <a:ln>
            <a:noFill/>
          </a:ln>
        </p:spPr>
      </p:pic>
      <p:sp>
        <p:nvSpPr>
          <p:cNvPr id="17" name="Shape 17"/>
          <p:cNvSpPr txBox="1"/>
          <p:nvPr>
            <p:ph type="title"/>
          </p:nvPr>
        </p:nvSpPr>
        <p:spPr>
          <a:xfrm>
            <a:off y="817581" x="1095023"/>
            <a:ext cy="1202484" cx="6965244"/>
          </a:xfrm>
          <a:prstGeom prst="rect">
            <a:avLst/>
          </a:prstGeom>
          <a:noFill/>
          <a:ln>
            <a:noFill/>
          </a:ln>
        </p:spPr>
        <p:txBody>
          <a:bodyPr bIns="91425" rIns="91425" lIns="91425" tIns="91425" anchor="ctr" anchorCtr="0"/>
          <a:lstStyle>
            <a:lvl1pPr algn="ctr" rtl="0" marR="0" indent="0" marL="0">
              <a:spcBef>
                <a:spcPts val="0"/>
              </a:spcBef>
              <a:buClr>
                <a:schemeClr val="dk1"/>
              </a:buClr>
              <a:buFont typeface="Merriweather"/>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8" name="Shape 18"/>
          <p:cNvSpPr txBox="1"/>
          <p:nvPr>
            <p:ph idx="1" type="body"/>
          </p:nvPr>
        </p:nvSpPr>
        <p:spPr>
          <a:xfrm>
            <a:off y="2119257" x="1463040"/>
            <a:ext cy="3603812" cx="6196404"/>
          </a:xfrm>
          <a:prstGeom prst="rect">
            <a:avLst/>
          </a:prstGeom>
          <a:noFill/>
          <a:ln>
            <a:noFill/>
          </a:ln>
        </p:spPr>
        <p:txBody>
          <a:bodyPr bIns="91425" rIns="91425" lIns="91425" tIns="91425" anchor="t" anchorCtr="0"/>
          <a:lstStyle>
            <a:lvl1pPr algn="l" rtl="0" marR="0" indent="-144780" marL="274320">
              <a:spcBef>
                <a:spcPts val="480"/>
              </a:spcBef>
              <a:buClr>
                <a:schemeClr val="accent2"/>
              </a:buClr>
              <a:buFont typeface="Source Sans Pro"/>
              <a:buChar char="O"/>
              <a:defRPr/>
            </a:lvl1pPr>
            <a:lvl2pPr algn="l" rtl="0" marR="0" indent="-165735" marL="640080">
              <a:spcBef>
                <a:spcPts val="440"/>
              </a:spcBef>
              <a:buClr>
                <a:schemeClr val="accent2"/>
              </a:buClr>
              <a:buFont typeface="Source Sans Pro"/>
              <a:buChar char="O"/>
              <a:defRPr/>
            </a:lvl2pPr>
            <a:lvl3pPr algn="l" rtl="0" marR="0" indent="-120650" marL="914400">
              <a:spcBef>
                <a:spcPts val="400"/>
              </a:spcBef>
              <a:buClr>
                <a:schemeClr val="accent2"/>
              </a:buClr>
              <a:buFont typeface="Source Sans Pro"/>
              <a:buChar char="O"/>
              <a:defRPr/>
            </a:lvl3pPr>
            <a:lvl4pPr algn="l" rtl="0" marR="0" indent="-141605" marL="1280160">
              <a:spcBef>
                <a:spcPts val="360"/>
              </a:spcBef>
              <a:buClr>
                <a:schemeClr val="accent2"/>
              </a:buClr>
              <a:buFont typeface="Source Sans Pro"/>
              <a:buChar char="O"/>
              <a:defRPr/>
            </a:lvl4pPr>
            <a:lvl5pPr algn="l" rtl="0" marR="0" indent="-149860" marL="1645920">
              <a:spcBef>
                <a:spcPts val="320"/>
              </a:spcBef>
              <a:buClr>
                <a:schemeClr val="accent2"/>
              </a:buClr>
              <a:buFont typeface="Source Sans Pro"/>
              <a:buChar char="O"/>
              <a:defRPr/>
            </a:lvl5pPr>
            <a:lvl6pPr algn="l" rtl="0" marR="0" indent="-147319" marL="2011679">
              <a:spcBef>
                <a:spcPts val="320"/>
              </a:spcBef>
              <a:buClr>
                <a:schemeClr val="accent2"/>
              </a:buClr>
              <a:buFont typeface="Source Sans Pro"/>
              <a:buChar char="O"/>
              <a:defRPr/>
            </a:lvl6pPr>
            <a:lvl7pPr algn="l" rtl="0" marR="0" indent="-144779" marL="2377440">
              <a:spcBef>
                <a:spcPts val="320"/>
              </a:spcBef>
              <a:buClr>
                <a:schemeClr val="accent2"/>
              </a:buClr>
              <a:buFont typeface="Source Sans Pro"/>
              <a:buChar char="O"/>
              <a:defRPr/>
            </a:lvl7pPr>
            <a:lvl8pPr algn="l" rtl="0" marR="0" indent="-142239" marL="2743200">
              <a:spcBef>
                <a:spcPts val="320"/>
              </a:spcBef>
              <a:buClr>
                <a:schemeClr val="accent2"/>
              </a:buClr>
              <a:buFont typeface="Source Sans Pro"/>
              <a:buChar char="O"/>
              <a:defRPr/>
            </a:lvl8pPr>
            <a:lvl9pPr algn="l" rtl="0" marR="0" indent="-152400" marL="3108960">
              <a:spcBef>
                <a:spcPts val="320"/>
              </a:spcBef>
              <a:buClr>
                <a:schemeClr val="accent2"/>
              </a:buClr>
              <a:buFont typeface="Source Sans Pro"/>
              <a:buChar char="O"/>
              <a:defRPr/>
            </a:lvl9pPr>
          </a:lstStyle>
          <a:p/>
        </p:txBody>
      </p:sp>
      <p:sp>
        <p:nvSpPr>
          <p:cNvPr id="19" name="Shape 19"/>
          <p:cNvSpPr txBox="1"/>
          <p:nvPr>
            <p:ph idx="10" type="dt"/>
          </p:nvPr>
        </p:nvSpPr>
        <p:spPr>
          <a:xfrm>
            <a:off y="5809151" x="6454587"/>
            <a:ext cy="365125" cx="1213820"/>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0" name="Shape 20"/>
          <p:cNvSpPr txBox="1"/>
          <p:nvPr>
            <p:ph idx="11" type="ftr"/>
          </p:nvPr>
        </p:nvSpPr>
        <p:spPr>
          <a:xfrm>
            <a:off y="5809151" x="914400"/>
            <a:ext cy="365125" cx="5540187"/>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1" name="Shape 21"/>
          <p:cNvSpPr txBox="1"/>
          <p:nvPr>
            <p:ph idx="12" type="sldNum"/>
          </p:nvPr>
        </p:nvSpPr>
        <p:spPr>
          <a:xfrm>
            <a:off y="5809151" x="7670202"/>
            <a:ext cy="365125" cx="554023"/>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6.xml" Type="http://schemas.openxmlformats.org/officeDocument/2006/relationships/slideLayout" Id="rId1"/><Relationship Target="../media/image02.jpg" Type="http://schemas.openxmlformats.org/officeDocument/2006/relationships/image" Id="rId4"/><Relationship Target="../media/image05.jpg" Type="http://schemas.openxmlformats.org/officeDocument/2006/relationships/image" Id="rId3"/><Relationship Target="../media/image11.jpg" Type="http://schemas.openxmlformats.org/officeDocument/2006/relationships/image"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9.xml" Type="http://schemas.openxmlformats.org/officeDocument/2006/relationships/slideLayout" Id="rId1"/><Relationship Target="../media/image14.jpg" Type="http://schemas.openxmlformats.org/officeDocument/2006/relationships/image" Id="rId4"/><Relationship Target="../media/image13.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9.xml" Type="http://schemas.openxmlformats.org/officeDocument/2006/relationships/slideLayout" Id="rId1"/><Relationship Target="../media/image15.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7.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9.xml" Type="http://schemas.openxmlformats.org/officeDocument/2006/relationships/slideLayout" Id="rId1"/><Relationship Target="../media/image03.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9.xml" Type="http://schemas.openxmlformats.org/officeDocument/2006/relationships/slideLayout" Id="rId1"/><Relationship Target="../media/image06.gif"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9.xml" Type="http://schemas.openxmlformats.org/officeDocument/2006/relationships/slideLayout" Id="rId1"/><Relationship Target="../media/image18.jpg" Type="http://schemas.openxmlformats.org/officeDocument/2006/relationships/image" Id="rId4"/><Relationship Target="../media/image04.gif"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 Target="../media/image17.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 Target="../media/image10.jpg" Type="http://schemas.openxmlformats.org/officeDocument/2006/relationships/image" Id="rId4"/><Relationship Target="../media/image07.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6.xml" Type="http://schemas.openxmlformats.org/officeDocument/2006/relationships/slideLayout" Id="rId1"/><Relationship Target="../media/image08.jpg" Type="http://schemas.openxmlformats.org/officeDocument/2006/relationships/image" Id="rId4"/><Relationship Target="../media/image12.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9.xml" Type="http://schemas.openxmlformats.org/officeDocument/2006/relationships/slideLayout" Id="rId1"/><Relationship Target="../media/image09.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9.xml" Type="http://schemas.openxmlformats.org/officeDocument/2006/relationships/slideLayout" Id="rId1"/><Relationship Target="../media/image16.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ph type="title"/>
          </p:nvPr>
        </p:nvSpPr>
        <p:spPr>
          <a:xfrm>
            <a:off y="691906" x="1089373"/>
            <a:ext cy="1202399" cx="69651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Merriweather"/>
              <a:buNone/>
            </a:pPr>
            <a:r>
              <a:rPr strike="noStrike" u="none" b="0" cap="none" baseline="0" sz="4400" lang="en-US" i="0">
                <a:solidFill>
                  <a:schemeClr val="dk1"/>
                </a:solidFill>
                <a:latin typeface="Merriweather"/>
                <a:ea typeface="Merriweather"/>
                <a:cs typeface="Merriweather"/>
                <a:sym typeface="Merriweather"/>
              </a:rPr>
              <a:t>Prison Reform in Arkansas</a:t>
            </a:r>
          </a:p>
        </p:txBody>
      </p:sp>
      <p:pic>
        <p:nvPicPr>
          <p:cNvPr id="121" name="Shape 121"/>
          <p:cNvPicPr preferRelativeResize="0"/>
          <p:nvPr/>
        </p:nvPicPr>
        <p:blipFill rotWithShape="1">
          <a:blip r:embed="rId3">
            <a:alphaModFix/>
          </a:blip>
          <a:srcRect t="-12870" b="12870" r="3020" l="-3020"/>
          <a:stretch/>
        </p:blipFill>
        <p:spPr>
          <a:xfrm>
            <a:off y="1608975" x="2190667"/>
            <a:ext cy="1952700" cx="4762499"/>
          </a:xfrm>
          <a:prstGeom prst="rect">
            <a:avLst/>
          </a:prstGeom>
          <a:noFill/>
          <a:ln>
            <a:noFill/>
          </a:ln>
        </p:spPr>
      </p:pic>
      <p:pic>
        <p:nvPicPr>
          <p:cNvPr id="122" name="Shape 122"/>
          <p:cNvPicPr preferRelativeResize="0"/>
          <p:nvPr/>
        </p:nvPicPr>
        <p:blipFill rotWithShape="1">
          <a:blip r:embed="rId4">
            <a:alphaModFix/>
          </a:blip>
          <a:srcRect t="0" b="0" r="0" l="0"/>
          <a:stretch/>
        </p:blipFill>
        <p:spPr>
          <a:xfrm>
            <a:off y="3705217" x="1423554"/>
            <a:ext cy="2097300" cx="2996100"/>
          </a:xfrm>
          <a:prstGeom prst="rect">
            <a:avLst/>
          </a:prstGeom>
          <a:noFill/>
          <a:ln>
            <a:noFill/>
          </a:ln>
        </p:spPr>
      </p:pic>
      <p:pic>
        <p:nvPicPr>
          <p:cNvPr id="123" name="Shape 123"/>
          <p:cNvPicPr preferRelativeResize="0"/>
          <p:nvPr/>
        </p:nvPicPr>
        <p:blipFill rotWithShape="1">
          <a:blip r:embed="rId5">
            <a:alphaModFix/>
          </a:blip>
          <a:srcRect t="0" b="0" r="0" l="0"/>
          <a:stretch/>
        </p:blipFill>
        <p:spPr>
          <a:xfrm>
            <a:off y="3705255" x="4724401"/>
            <a:ext cy="2097300" cx="3121500"/>
          </a:xfrm>
          <a:prstGeom prst="rect">
            <a:avLst/>
          </a:prstGeom>
          <a:noFill/>
          <a:ln>
            <a:noFill/>
          </a:ln>
        </p:spPr>
      </p:pic>
      <p:sp>
        <p:nvSpPr>
          <p:cNvPr id="124" name="Shape 124"/>
          <p:cNvSpPr txBox="1"/>
          <p:nvPr/>
        </p:nvSpPr>
        <p:spPr>
          <a:xfrm>
            <a:off y="1894300" x="1167150"/>
            <a:ext cy="1490099" cx="1131000"/>
          </a:xfrm>
          <a:prstGeom prst="rect">
            <a:avLst/>
          </a:prstGeom>
          <a:noFill/>
          <a:ln>
            <a:noFill/>
          </a:ln>
        </p:spPr>
        <p:txBody>
          <a:bodyPr bIns="91425" rIns="91425" lIns="91425" tIns="91425" anchor="t" anchorCtr="0">
            <a:noAutofit/>
          </a:bodyPr>
          <a:lstStyle/>
          <a:p>
            <a:pPr>
              <a:spcBef>
                <a:spcPts val="0"/>
              </a:spcBef>
              <a:buNone/>
            </a:pPr>
            <a:r>
              <a:rPr sz="900" lang="en-US"/>
              <a:t>Photo: Bruce Jackson. Cummins Prison Farm, 1975. Retrieved from www.buffalospree.com/buffalospreemagazine/archives/2009_03/0309jackson.html.</a:t>
            </a:r>
          </a:p>
        </p:txBody>
      </p:sp>
      <p:sp>
        <p:nvSpPr>
          <p:cNvPr id="125" name="Shape 125"/>
          <p:cNvSpPr txBox="1"/>
          <p:nvPr/>
        </p:nvSpPr>
        <p:spPr>
          <a:xfrm>
            <a:off y="5761800" x="1438975"/>
            <a:ext cy="143699" cx="2965199"/>
          </a:xfrm>
          <a:prstGeom prst="rect">
            <a:avLst/>
          </a:prstGeom>
          <a:noFill/>
          <a:ln>
            <a:noFill/>
          </a:ln>
        </p:spPr>
        <p:txBody>
          <a:bodyPr bIns="91425" rIns="91425" lIns="91425" tIns="91425" anchor="t" anchorCtr="0">
            <a:noAutofit/>
          </a:bodyPr>
          <a:lstStyle/>
          <a:p>
            <a:pPr>
              <a:spcBef>
                <a:spcPts val="0"/>
              </a:spcBef>
              <a:buNone/>
            </a:pPr>
            <a:r>
              <a:rPr sz="900" lang="en-US"/>
              <a:t>Photo: Winthrop Rockefeller. Retrieved from www.aymag.com/May-2012/Art-Scene-The-Rockefeller-Influence-on-Arkansas-Art/.</a:t>
            </a:r>
          </a:p>
        </p:txBody>
      </p:sp>
      <p:sp>
        <p:nvSpPr>
          <p:cNvPr id="126" name="Shape 126"/>
          <p:cNvSpPr txBox="1"/>
          <p:nvPr/>
        </p:nvSpPr>
        <p:spPr>
          <a:xfrm>
            <a:off y="5663100" x="4724400"/>
            <a:ext cy="341100" cx="3213600"/>
          </a:xfrm>
          <a:prstGeom prst="rect">
            <a:avLst/>
          </a:prstGeom>
          <a:noFill/>
          <a:ln>
            <a:noFill/>
          </a:ln>
        </p:spPr>
        <p:txBody>
          <a:bodyPr bIns="91425" rIns="91425" lIns="91425" tIns="91425" anchor="t" anchorCtr="0">
            <a:noAutofit/>
          </a:bodyPr>
          <a:lstStyle/>
          <a:p>
            <a:pPr>
              <a:spcBef>
                <a:spcPts val="0"/>
              </a:spcBef>
              <a:buNone/>
            </a:pPr>
            <a:r>
              <a:rPr sz="900" lang="en-US"/>
              <a:t>Photo: Bettman/Corbis. Johnny Cash and Richard Nixon. Retrieved from mentalfloss.com/article/30142/when-johnny-cash-met-richard-nixon.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y="0" x="0"/>
          <a:ext cy="0" cx="0"/>
          <a:chOff y="0" x="0"/>
          <a:chExt cy="0" cx="0"/>
        </a:xfrm>
      </p:grpSpPr>
      <p:sp>
        <p:nvSpPr>
          <p:cNvPr id="205" name="Shape 205"/>
          <p:cNvSpPr txBox="1"/>
          <p:nvPr>
            <p:ph type="title"/>
          </p:nvPr>
        </p:nvSpPr>
        <p:spPr>
          <a:xfrm rot="-59999">
            <a:off y="839225" x="1080689"/>
            <a:ext cy="914260" cx="3063239"/>
          </a:xfrm>
          <a:prstGeom prst="rect">
            <a:avLst/>
          </a:prstGeom>
          <a:noFill/>
          <a:ln>
            <a:noFill/>
          </a:ln>
        </p:spPr>
        <p:txBody>
          <a:bodyPr bIns="45700" rIns="91425" lIns="91425" tIns="45700" anchor="b" anchorCtr="0">
            <a:noAutofit/>
          </a:bodyPr>
          <a:lstStyle/>
          <a:p>
            <a:pPr algn="ctr" rtl="0" lvl="0" marR="0" indent="0" marL="0">
              <a:spcBef>
                <a:spcPts val="0"/>
              </a:spcBef>
              <a:buClr>
                <a:schemeClr val="dk1"/>
              </a:buClr>
              <a:buSzPct val="25000"/>
              <a:buFont typeface="Merriweather"/>
              <a:buNone/>
            </a:pPr>
            <a:r>
              <a:rPr strike="noStrike" u="none" b="0" cap="none" baseline="0" sz="2400" lang="en-US" i="0">
                <a:solidFill>
                  <a:schemeClr val="dk1"/>
                </a:solidFill>
                <a:latin typeface="Merriweather"/>
                <a:ea typeface="Merriweather"/>
                <a:cs typeface="Merriweather"/>
                <a:sym typeface="Merriweather"/>
              </a:rPr>
              <a:t>Johnny Cash and Prison Refrom</a:t>
            </a:r>
          </a:p>
        </p:txBody>
      </p:sp>
      <p:pic>
        <p:nvPicPr>
          <p:cNvPr id="206" name="Shape 206"/>
          <p:cNvPicPr preferRelativeResize="0"/>
          <p:nvPr>
            <p:ph idx="2" type="pic"/>
          </p:nvPr>
        </p:nvPicPr>
        <p:blipFill>
          <a:blip r:embed="rId3">
            <a:alphaModFix/>
          </a:blip>
          <a:stretch>
            <a:fillRect/>
          </a:stretch>
        </p:blipFill>
        <p:spPr>
          <a:xfrm rot="173462">
            <a:off y="893809" x="4723424"/>
            <a:ext cy="2270680" cx="3278550"/>
          </a:xfrm>
          <a:prstGeom prst="rect">
            <a:avLst/>
          </a:prstGeom>
          <a:noFill/>
          <a:ln w="101600" cap="rnd">
            <a:solidFill>
              <a:srgbClr val="FFFFFF"/>
            </a:solidFill>
            <a:prstDash val="solid"/>
            <a:round/>
            <a:headEnd w="med" len="med" type="none"/>
            <a:tailEnd w="med" len="med" type="none"/>
          </a:ln>
        </p:spPr>
      </p:pic>
      <p:sp>
        <p:nvSpPr>
          <p:cNvPr id="207" name="Shape 207"/>
          <p:cNvSpPr txBox="1"/>
          <p:nvPr>
            <p:ph idx="1" type="body"/>
          </p:nvPr>
        </p:nvSpPr>
        <p:spPr>
          <a:xfrm rot="-60000">
            <a:off y="1753055" x="1135842"/>
            <a:ext cy="3971231" cx="3044951"/>
          </a:xfrm>
          <a:prstGeom prst="rect">
            <a:avLst/>
          </a:prstGeom>
          <a:noFill/>
          <a:ln>
            <a:noFill/>
          </a:ln>
        </p:spPr>
        <p:txBody>
          <a:bodyPr bIns="45700" rIns="91425" lIns="91425" tIns="45700" anchor="t" anchorCtr="0">
            <a:noAutofit/>
          </a:bodyPr>
          <a:lstStyle/>
          <a:p>
            <a:pPr algn="ctr" rtl="0" lvl="0" marR="0" indent="-285750" marL="285750">
              <a:spcBef>
                <a:spcPts val="0"/>
              </a:spcBef>
              <a:buClr>
                <a:schemeClr val="accent2"/>
              </a:buClr>
              <a:buSzPct val="85000"/>
              <a:buFont typeface="Source Sans Pro"/>
              <a:buChar char="•"/>
            </a:pPr>
            <a:r>
              <a:rPr strike="noStrike" u="none" b="0" cap="none" baseline="0" sz="1600" lang="en-US" i="0">
                <a:solidFill>
                  <a:schemeClr val="dk1"/>
                </a:solidFill>
                <a:latin typeface="Source Sans Pro"/>
                <a:ea typeface="Source Sans Pro"/>
                <a:cs typeface="Source Sans Pro"/>
                <a:sym typeface="Source Sans Pro"/>
              </a:rPr>
              <a:t>After seeing a movie about prisoners at Folsom, Cash wrote Folsom Prison Blues, which was released in 1955.</a:t>
            </a:r>
          </a:p>
          <a:p>
            <a:pPr algn="ctr" rtl="0" lvl="0" marR="0" indent="-285750" marL="285750">
              <a:spcBef>
                <a:spcPts val="320"/>
              </a:spcBef>
              <a:buClr>
                <a:schemeClr val="accent2"/>
              </a:buClr>
              <a:buSzPct val="85000"/>
              <a:buFont typeface="Source Sans Pro"/>
              <a:buChar char="•"/>
            </a:pPr>
            <a:r>
              <a:rPr strike="noStrike" u="none" b="0" cap="none" baseline="0" sz="1600" lang="en-US" i="0">
                <a:solidFill>
                  <a:schemeClr val="dk1"/>
                </a:solidFill>
                <a:latin typeface="Source Sans Pro"/>
                <a:ea typeface="Source Sans Pro"/>
                <a:cs typeface="Source Sans Pro"/>
                <a:sym typeface="Source Sans Pro"/>
              </a:rPr>
              <a:t>Cash performed many concerts at prisons, including Folsom, San Quentin, and Cummins.  He was a advocate of better living conditions and the rehabilitation of prisoners.  He wanted them to know that someone cared. </a:t>
            </a:r>
          </a:p>
          <a:p>
            <a:pPr algn="ctr" rtl="0" lvl="0" marR="0" indent="-285750" marL="285750">
              <a:spcBef>
                <a:spcPts val="320"/>
              </a:spcBef>
              <a:buClr>
                <a:schemeClr val="accent2"/>
              </a:buClr>
              <a:buSzPct val="85000"/>
              <a:buFont typeface="Source Sans Pro"/>
              <a:buChar char="•"/>
            </a:pPr>
            <a:r>
              <a:rPr strike="noStrike" u="none" b="0" cap="none" baseline="0" sz="1600" lang="en-US" i="0">
                <a:solidFill>
                  <a:schemeClr val="dk1"/>
                </a:solidFill>
                <a:latin typeface="Source Sans Pro"/>
                <a:ea typeface="Source Sans Pro"/>
                <a:cs typeface="Source Sans Pro"/>
                <a:sym typeface="Source Sans Pro"/>
              </a:rPr>
              <a:t>His two most popular albums were </a:t>
            </a:r>
            <a:r>
              <a:rPr strike="noStrike" u="none" b="0" cap="none" baseline="0" sz="1600" lang="en-US" i="1">
                <a:solidFill>
                  <a:schemeClr val="dk1"/>
                </a:solidFill>
                <a:latin typeface="Source Sans Pro"/>
                <a:ea typeface="Source Sans Pro"/>
                <a:cs typeface="Source Sans Pro"/>
                <a:sym typeface="Source Sans Pro"/>
              </a:rPr>
              <a:t>Live at Folsom Prison </a:t>
            </a:r>
            <a:r>
              <a:rPr strike="noStrike" u="none" b="0" cap="none" baseline="0" sz="1600" lang="en-US" i="0">
                <a:solidFill>
                  <a:schemeClr val="dk1"/>
                </a:solidFill>
                <a:latin typeface="Source Sans Pro"/>
                <a:ea typeface="Source Sans Pro"/>
                <a:cs typeface="Source Sans Pro"/>
                <a:sym typeface="Source Sans Pro"/>
              </a:rPr>
              <a:t>and </a:t>
            </a:r>
            <a:r>
              <a:rPr strike="noStrike" u="none" b="0" cap="none" baseline="0" sz="1600" lang="en-US" i="1">
                <a:solidFill>
                  <a:schemeClr val="dk1"/>
                </a:solidFill>
                <a:latin typeface="Source Sans Pro"/>
                <a:ea typeface="Source Sans Pro"/>
                <a:cs typeface="Source Sans Pro"/>
                <a:sym typeface="Source Sans Pro"/>
              </a:rPr>
              <a:t>Live at San Quentin</a:t>
            </a:r>
          </a:p>
          <a:p>
            <a:pPr algn="ctr" rtl="0" lvl="0" marR="0" indent="-199390" marL="285750">
              <a:spcBef>
                <a:spcPts val="320"/>
              </a:spcBef>
              <a:buClr>
                <a:schemeClr val="accent2"/>
              </a:buClr>
              <a:buFont typeface="Source Sans Pro"/>
              <a:buNone/>
            </a:pPr>
            <a:r>
              <a:t/>
            </a:r>
            <a:endParaRPr strike="noStrike" u="none" b="0" cap="none" baseline="0" sz="1600" i="0">
              <a:solidFill>
                <a:schemeClr val="dk1"/>
              </a:solidFill>
              <a:latin typeface="Source Sans Pro"/>
              <a:ea typeface="Source Sans Pro"/>
              <a:cs typeface="Source Sans Pro"/>
              <a:sym typeface="Source Sans Pro"/>
            </a:endParaRPr>
          </a:p>
        </p:txBody>
      </p:sp>
      <p:sp>
        <p:nvSpPr>
          <p:cNvPr id="208" name="Shape 208"/>
          <p:cNvSpPr txBox="1"/>
          <p:nvPr/>
        </p:nvSpPr>
        <p:spPr>
          <a:xfrm rot="168314">
            <a:off y="3115388" x="4572000"/>
            <a:ext cy="246220" cx="35814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000" lang="en-US" i="0">
                <a:solidFill>
                  <a:schemeClr val="dk1"/>
                </a:solidFill>
                <a:latin typeface="Source Sans Pro"/>
                <a:ea typeface="Source Sans Pro"/>
                <a:cs typeface="Source Sans Pro"/>
                <a:sym typeface="Source Sans Pro"/>
              </a:rPr>
              <a:t> Photo: Johnny Cash at </a:t>
            </a:r>
            <a:r>
              <a:rPr sz="1000" lang="en-US">
                <a:solidFill>
                  <a:schemeClr val="dk1"/>
                </a:solidFill>
                <a:latin typeface="Source Sans Pro"/>
                <a:ea typeface="Source Sans Pro"/>
                <a:cs typeface="Source Sans Pro"/>
                <a:sym typeface="Source Sans Pro"/>
              </a:rPr>
              <a:t>Folsom </a:t>
            </a:r>
            <a:r>
              <a:rPr strike="noStrike" u="none" b="0" cap="none" baseline="0" sz="1000" lang="en-US" i="0">
                <a:solidFill>
                  <a:schemeClr val="dk1"/>
                </a:solidFill>
                <a:latin typeface="Source Sans Pro"/>
                <a:ea typeface="Source Sans Pro"/>
                <a:cs typeface="Source Sans Pro"/>
                <a:sym typeface="Source Sans Pro"/>
              </a:rPr>
              <a:t> Prison</a:t>
            </a:r>
            <a:r>
              <a:rPr sz="1000" lang="en-US">
                <a:solidFill>
                  <a:schemeClr val="dk1"/>
                </a:solidFill>
                <a:latin typeface="Source Sans Pro"/>
                <a:ea typeface="Source Sans Pro"/>
                <a:cs typeface="Source Sans Pro"/>
                <a:sym typeface="Source Sans Pro"/>
              </a:rPr>
              <a:t>. Jim Marshall. Retrieved from www.collectorsweekly.com/articles/the-day-johnny-cash-flipped-off-jim-marshall/</a:t>
            </a:r>
          </a:p>
        </p:txBody>
      </p:sp>
      <p:pic>
        <p:nvPicPr>
          <p:cNvPr id="209" name="Shape 209"/>
          <p:cNvPicPr preferRelativeResize="0"/>
          <p:nvPr/>
        </p:nvPicPr>
        <p:blipFill rotWithShape="1">
          <a:blip r:embed="rId4">
            <a:alphaModFix/>
          </a:blip>
          <a:srcRect t="0" b="0" r="0" l="0"/>
          <a:stretch/>
        </p:blipFill>
        <p:spPr>
          <a:xfrm rot="167181">
            <a:off y="3802286" x="4613130"/>
            <a:ext cy="1968228" cx="3499136"/>
          </a:xfrm>
          <a:prstGeom prst="rect">
            <a:avLst/>
          </a:prstGeom>
          <a:noFill/>
          <a:ln>
            <a:noFill/>
          </a:ln>
        </p:spPr>
      </p:pic>
      <p:sp>
        <p:nvSpPr>
          <p:cNvPr id="210" name="Shape 210"/>
          <p:cNvSpPr txBox="1"/>
          <p:nvPr/>
        </p:nvSpPr>
        <p:spPr>
          <a:xfrm rot="163303">
            <a:off y="5705445" x="4568119"/>
            <a:ext cy="400110" cx="350907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z="1000" lang="en-US">
                <a:solidFill>
                  <a:schemeClr val="dk1"/>
                </a:solidFill>
                <a:latin typeface="Source Sans Pro"/>
                <a:ea typeface="Source Sans Pro"/>
                <a:cs typeface="Source Sans Pro"/>
                <a:sym typeface="Source Sans Pro"/>
              </a:rPr>
              <a:t>Photo: </a:t>
            </a:r>
            <a:r>
              <a:rPr strike="noStrike" u="none" b="0" cap="none" baseline="0" sz="1000" lang="en-US" i="0">
                <a:solidFill>
                  <a:schemeClr val="dk1"/>
                </a:solidFill>
                <a:latin typeface="Source Sans Pro"/>
                <a:ea typeface="Source Sans Pro"/>
                <a:cs typeface="Source Sans Pro"/>
                <a:sym typeface="Source Sans Pro"/>
              </a:rPr>
              <a:t>Johnny Cash visits with inmates at Cummins Prison Farm in Grady, Arkansas, April 10, 1969. Arkansas Democrat Gazette. Retrieved from www.bbc.com/news/magazine-21084323.</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txBox="1"/>
          <p:nvPr>
            <p:ph type="title"/>
          </p:nvPr>
        </p:nvSpPr>
        <p:spPr>
          <a:xfrm rot="-59999">
            <a:off y="839202" x="1083361"/>
            <a:ext cy="1220344" cx="3063239"/>
          </a:xfrm>
          <a:prstGeom prst="rect">
            <a:avLst/>
          </a:prstGeom>
          <a:noFill/>
          <a:ln>
            <a:noFill/>
          </a:ln>
        </p:spPr>
        <p:txBody>
          <a:bodyPr bIns="45700" rIns="91425" lIns="91425" tIns="45700" anchor="b" anchorCtr="0">
            <a:noAutofit/>
          </a:bodyPr>
          <a:lstStyle/>
          <a:p>
            <a:pPr algn="ctr" rtl="0" lvl="0" marR="0" indent="0" marL="0">
              <a:spcBef>
                <a:spcPts val="0"/>
              </a:spcBef>
              <a:buClr>
                <a:schemeClr val="dk1"/>
              </a:buClr>
              <a:buSzPct val="25000"/>
              <a:buFont typeface="Merriweather"/>
              <a:buNone/>
            </a:pPr>
            <a:r>
              <a:rPr strike="noStrike" u="none" b="0" cap="none" baseline="0" sz="2400" lang="en-US" i="0">
                <a:solidFill>
                  <a:schemeClr val="dk1"/>
                </a:solidFill>
                <a:latin typeface="Merriweather"/>
                <a:ea typeface="Merriweather"/>
                <a:cs typeface="Merriweather"/>
                <a:sym typeface="Merriweather"/>
              </a:rPr>
              <a:t>Johnny Cash and Winthrop Rockefeller on the campaign trail</a:t>
            </a:r>
          </a:p>
        </p:txBody>
      </p:sp>
      <p:pic>
        <p:nvPicPr>
          <p:cNvPr id="216" name="Shape 216"/>
          <p:cNvPicPr preferRelativeResize="0"/>
          <p:nvPr>
            <p:ph idx="2" type="pic"/>
          </p:nvPr>
        </p:nvPicPr>
        <p:blipFill rotWithShape="1">
          <a:blip r:embed="rId3">
            <a:alphaModFix/>
          </a:blip>
          <a:srcRect t="0" b="0" r="12537" l="12537"/>
          <a:stretch/>
        </p:blipFill>
        <p:spPr>
          <a:xfrm rot="59999">
            <a:off y="919439" x="4890843"/>
            <a:ext cy="4624121" cx="2908424"/>
          </a:xfrm>
          <a:prstGeom prst="rect">
            <a:avLst/>
          </a:prstGeom>
          <a:noFill/>
          <a:ln w="101600" cap="rnd">
            <a:solidFill>
              <a:srgbClr val="FFFFFF"/>
            </a:solidFill>
            <a:prstDash val="solid"/>
            <a:round/>
            <a:headEnd w="med" len="med" type="none"/>
            <a:tailEnd w="med" len="med" type="none"/>
          </a:ln>
        </p:spPr>
      </p:pic>
      <p:sp>
        <p:nvSpPr>
          <p:cNvPr id="217" name="Shape 217"/>
          <p:cNvSpPr txBox="1"/>
          <p:nvPr>
            <p:ph idx="1" type="body"/>
          </p:nvPr>
        </p:nvSpPr>
        <p:spPr>
          <a:xfrm rot="-60000">
            <a:off y="2057783" x="1138502"/>
            <a:ext cy="3666479" cx="3044951"/>
          </a:xfrm>
          <a:prstGeom prst="rect">
            <a:avLst/>
          </a:prstGeom>
          <a:noFill/>
          <a:ln>
            <a:noFill/>
          </a:ln>
        </p:spPr>
        <p:txBody>
          <a:bodyPr bIns="45700" rIns="91425" lIns="91425" tIns="45700" anchor="t" anchorCtr="0">
            <a:noAutofit/>
          </a:bodyPr>
          <a:lstStyle/>
          <a:p>
            <a:pPr algn="ctr" rtl="0" lvl="0" marR="0" indent="-285750" marL="285750">
              <a:spcBef>
                <a:spcPts val="0"/>
              </a:spcBef>
              <a:buClr>
                <a:schemeClr val="accent2"/>
              </a:buClr>
              <a:buSzPct val="85000"/>
              <a:buFont typeface="Source Sans Pro"/>
              <a:buChar char="•"/>
            </a:pPr>
            <a:r>
              <a:rPr strike="noStrike" u="none" b="0" cap="none" baseline="0" sz="1600" lang="en-US" i="0">
                <a:solidFill>
                  <a:schemeClr val="dk1"/>
                </a:solidFill>
                <a:latin typeface="Source Sans Pro"/>
                <a:ea typeface="Source Sans Pro"/>
                <a:cs typeface="Source Sans Pro"/>
                <a:sym typeface="Source Sans Pro"/>
              </a:rPr>
              <a:t>In 1968, Johnny Cash joined Winthrop Rockefeller on the campaign trail to promote prison reform.</a:t>
            </a:r>
          </a:p>
          <a:p>
            <a:pPr algn="ctr" rtl="0" lvl="0" marR="0" indent="-285750" marL="285750">
              <a:spcBef>
                <a:spcPts val="320"/>
              </a:spcBef>
              <a:buClr>
                <a:schemeClr val="accent2"/>
              </a:buClr>
              <a:buSzPct val="85000"/>
              <a:buFont typeface="Source Sans Pro"/>
              <a:buChar char="•"/>
            </a:pPr>
            <a:r>
              <a:rPr strike="noStrike" u="none" b="0" cap="none" baseline="0" sz="1600" lang="en-US" i="0">
                <a:solidFill>
                  <a:schemeClr val="dk1"/>
                </a:solidFill>
                <a:latin typeface="Source Sans Pro"/>
                <a:ea typeface="Source Sans Pro"/>
                <a:cs typeface="Source Sans Pro"/>
                <a:sym typeface="Source Sans Pro"/>
              </a:rPr>
              <a:t>He performed at campaign rallies alongside Governor Rockefeller.  The crowds were much larger than normal due to his popularity.</a:t>
            </a:r>
          </a:p>
          <a:p>
            <a:pPr algn="ctr" rtl="0" lvl="0" marR="0" indent="-285750" marL="285750">
              <a:spcBef>
                <a:spcPts val="320"/>
              </a:spcBef>
              <a:buClr>
                <a:schemeClr val="accent2"/>
              </a:buClr>
              <a:buSzPct val="85000"/>
              <a:buFont typeface="Source Sans Pro"/>
              <a:buChar char="•"/>
            </a:pPr>
            <a:r>
              <a:rPr strike="noStrike" u="none" b="0" cap="none" baseline="0" sz="1600" lang="en-US" i="0">
                <a:solidFill>
                  <a:schemeClr val="dk1"/>
                </a:solidFill>
                <a:latin typeface="Source Sans Pro"/>
                <a:ea typeface="Source Sans Pro"/>
                <a:cs typeface="Source Sans Pro"/>
                <a:sym typeface="Source Sans Pro"/>
              </a:rPr>
              <a:t>Cash met with President Nixon in 1972 to further promote prison reform.</a:t>
            </a:r>
          </a:p>
        </p:txBody>
      </p:sp>
      <p:sp>
        <p:nvSpPr>
          <p:cNvPr id="218" name="Shape 218"/>
          <p:cNvSpPr txBox="1"/>
          <p:nvPr/>
        </p:nvSpPr>
        <p:spPr>
          <a:xfrm rot="990">
            <a:off y="5674357" x="4782955"/>
            <a:ext cy="246299" cx="3124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z="1000" lang="en-US">
                <a:solidFill>
                  <a:schemeClr val="dk1"/>
                </a:solidFill>
                <a:latin typeface="Source Sans Pro"/>
                <a:ea typeface="Source Sans Pro"/>
                <a:cs typeface="Source Sans Pro"/>
                <a:sym typeface="Source Sans Pro"/>
              </a:rPr>
              <a:t>Photo: </a:t>
            </a:r>
            <a:r>
              <a:rPr strike="noStrike" u="none" b="0" cap="none" baseline="0" sz="1000" lang="en-US" i="0">
                <a:solidFill>
                  <a:schemeClr val="dk1"/>
                </a:solidFill>
                <a:latin typeface="Source Sans Pro"/>
                <a:ea typeface="Source Sans Pro"/>
                <a:cs typeface="Source Sans Pro"/>
                <a:sym typeface="Source Sans Pro"/>
              </a:rPr>
              <a:t>Cash and Rockefeller at Cummins Prison, 1969. Arkansas Democrat Gazette. Retrieved from </a:t>
            </a:r>
            <a:r>
              <a:rPr sz="1000" lang="en-US">
                <a:solidFill>
                  <a:schemeClr val="dk1"/>
                </a:solidFill>
                <a:latin typeface="Source Sans Pro"/>
                <a:ea typeface="Source Sans Pro"/>
                <a:cs typeface="Source Sans Pro"/>
                <a:sym typeface="Source Sans Pro"/>
              </a:rPr>
              <a:t>www.bbc.com/news/magazine-21084323.</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y="0" x="0"/>
          <a:ext cy="0" cx="0"/>
          <a:chOff y="0" x="0"/>
          <a:chExt cy="0" cx="0"/>
        </a:xfrm>
      </p:grpSpPr>
      <p:sp>
        <p:nvSpPr>
          <p:cNvPr id="223" name="Shape 223"/>
          <p:cNvSpPr txBox="1"/>
          <p:nvPr/>
        </p:nvSpPr>
        <p:spPr>
          <a:xfrm>
            <a:off y="1066800" x="1371600"/>
            <a:ext cy="3539430" cx="6757555"/>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200" lang="en-US" i="0">
                <a:solidFill>
                  <a:schemeClr val="dk1"/>
                </a:solidFill>
                <a:latin typeface="Source Sans Pro"/>
                <a:ea typeface="Source Sans Pro"/>
                <a:cs typeface="Source Sans Pro"/>
                <a:sym typeface="Source Sans Pro"/>
              </a:rPr>
              <a:t>“The purpose behind prison reform should be to have less crime.  The prisoner has to be treated like a human being.  If he isn’t, when he gets out, he won’t act like one.”</a:t>
            </a:r>
          </a:p>
          <a:p>
            <a:pPr algn="l" rtl="0" lvl="0" marR="0" indent="0" marL="0">
              <a:spcBef>
                <a:spcPts val="0"/>
              </a:spcBef>
              <a:buNone/>
            </a:pPr>
            <a:r>
              <a:t/>
            </a:r>
            <a:endParaRPr strike="noStrike" u="none" b="0" cap="none" baseline="0" sz="3200" i="0">
              <a:solidFill>
                <a:schemeClr val="dk1"/>
              </a:solidFill>
              <a:latin typeface="Source Sans Pro"/>
              <a:ea typeface="Source Sans Pro"/>
              <a:cs typeface="Source Sans Pro"/>
              <a:sym typeface="Source Sans Pro"/>
            </a:endParaRPr>
          </a:p>
          <a:p>
            <a:pPr algn="l" rtl="0" lvl="0" marR="0" indent="0" marL="0">
              <a:spcBef>
                <a:spcPts val="0"/>
              </a:spcBef>
              <a:buSzPct val="25000"/>
              <a:buNone/>
            </a:pPr>
            <a:r>
              <a:rPr strike="noStrike" u="none" b="0" cap="none" baseline="0" sz="3200" lang="en-US" i="0">
                <a:solidFill>
                  <a:schemeClr val="dk1"/>
                </a:solidFill>
                <a:latin typeface="Source Sans Pro"/>
                <a:ea typeface="Source Sans Pro"/>
                <a:cs typeface="Source Sans Pro"/>
                <a:sym typeface="Source Sans Pro"/>
              </a:rPr>
              <a:t>                                       Johnny Cash</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rot="-59999">
            <a:off y="864868" x="1073657"/>
            <a:ext cy="812546" cx="3063239"/>
          </a:xfrm>
          <a:prstGeom prst="rect">
            <a:avLst/>
          </a:prstGeom>
          <a:noFill/>
          <a:ln>
            <a:noFill/>
          </a:ln>
        </p:spPr>
        <p:txBody>
          <a:bodyPr bIns="45700" rIns="91425" lIns="91425" tIns="45700" anchor="b" anchorCtr="0">
            <a:noAutofit/>
          </a:bodyPr>
          <a:lstStyle/>
          <a:p>
            <a:pPr algn="ctr" rtl="0" lvl="0" marR="0" indent="0" marL="0">
              <a:spcBef>
                <a:spcPts val="0"/>
              </a:spcBef>
              <a:buClr>
                <a:schemeClr val="dk1"/>
              </a:buClr>
              <a:buSzPct val="25000"/>
              <a:buFont typeface="Merriweather"/>
              <a:buNone/>
            </a:pPr>
            <a:r>
              <a:rPr strike="noStrike" u="none" b="0" cap="none" baseline="0" sz="2400" lang="en-US" i="0">
                <a:solidFill>
                  <a:schemeClr val="dk1"/>
                </a:solidFill>
                <a:latin typeface="Merriweather"/>
                <a:ea typeface="Merriweather"/>
                <a:cs typeface="Merriweather"/>
                <a:sym typeface="Merriweather"/>
              </a:rPr>
              <a:t>Why reform a prison?  </a:t>
            </a:r>
          </a:p>
        </p:txBody>
      </p:sp>
      <p:pic>
        <p:nvPicPr>
          <p:cNvPr id="132" name="Shape 132"/>
          <p:cNvPicPr preferRelativeResize="0"/>
          <p:nvPr>
            <p:ph idx="2" type="pic"/>
          </p:nvPr>
        </p:nvPicPr>
        <p:blipFill rotWithShape="1">
          <a:blip r:embed="rId3">
            <a:alphaModFix/>
          </a:blip>
          <a:srcRect t="9737" b="9737" r="0" l="0"/>
          <a:stretch/>
        </p:blipFill>
        <p:spPr>
          <a:xfrm rot="59999">
            <a:off y="1207265" x="4898615"/>
            <a:ext cy="4539411" cx="2913134"/>
          </a:xfrm>
          <a:prstGeom prst="rect">
            <a:avLst/>
          </a:prstGeom>
          <a:noFill/>
          <a:ln w="101600" cap="rnd">
            <a:solidFill>
              <a:srgbClr val="FFFFFF"/>
            </a:solidFill>
            <a:prstDash val="solid"/>
            <a:round/>
            <a:headEnd w="med" len="med" type="none"/>
            <a:tailEnd w="med" len="med" type="none"/>
          </a:ln>
        </p:spPr>
      </p:pic>
      <p:sp>
        <p:nvSpPr>
          <p:cNvPr id="133" name="Shape 133"/>
          <p:cNvSpPr txBox="1"/>
          <p:nvPr>
            <p:ph idx="1" type="body"/>
          </p:nvPr>
        </p:nvSpPr>
        <p:spPr>
          <a:xfrm rot="-60000">
            <a:off y="1753055" x="1135842"/>
            <a:ext cy="3971231" cx="3044951"/>
          </a:xfrm>
          <a:prstGeom prst="rect">
            <a:avLst/>
          </a:prstGeom>
          <a:noFill/>
          <a:ln>
            <a:noFill/>
          </a:ln>
        </p:spPr>
        <p:txBody>
          <a:bodyPr bIns="45700" rIns="91425" lIns="91425" tIns="45700" anchor="t" anchorCtr="0">
            <a:noAutofit/>
          </a:bodyPr>
          <a:lstStyle/>
          <a:p>
            <a:pPr algn="ctr" rtl="0" lvl="0" marR="0" indent="0" marL="0">
              <a:spcBef>
                <a:spcPts val="0"/>
              </a:spcBef>
              <a:buClr>
                <a:schemeClr val="accent2"/>
              </a:buClr>
              <a:buSzPct val="25000"/>
              <a:buFont typeface="Source Sans Pro"/>
              <a:buNone/>
            </a:pPr>
            <a:r>
              <a:rPr strike="noStrike" u="none" b="0" cap="none" baseline="0" sz="1600" lang="en-US" i="0">
                <a:solidFill>
                  <a:schemeClr val="dk1"/>
                </a:solidFill>
                <a:latin typeface="Source Sans Pro"/>
                <a:ea typeface="Source Sans Pro"/>
                <a:cs typeface="Source Sans Pro"/>
                <a:sym typeface="Source Sans Pro"/>
              </a:rPr>
              <a:t>The first prisons in the United States were overflowing.  Criminals were placed in these institutions in order to remove them from society.  A child who had stolen bread might be imprisoned in the same cell as a murderer.  Rehabilitation was the last thing on the mind of a society that wanted nothing but peace and quiet on their streets.  </a:t>
            </a:r>
          </a:p>
        </p:txBody>
      </p:sp>
      <p:sp>
        <p:nvSpPr>
          <p:cNvPr id="134" name="Shape 134"/>
          <p:cNvSpPr txBox="1"/>
          <p:nvPr/>
        </p:nvSpPr>
        <p:spPr>
          <a:xfrm>
            <a:off y="5181600" x="990600"/>
            <a:ext cy="646331" cx="3429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dk1"/>
                </a:solidFill>
                <a:latin typeface="Source Sans Pro"/>
                <a:ea typeface="Source Sans Pro"/>
                <a:cs typeface="Source Sans Pro"/>
                <a:sym typeface="Source Sans Pro"/>
              </a:rPr>
              <a:t>What was the purpose of the first prisons in the United States?</a:t>
            </a:r>
          </a:p>
        </p:txBody>
      </p:sp>
      <p:sp>
        <p:nvSpPr>
          <p:cNvPr id="135" name="Shape 135"/>
          <p:cNvSpPr txBox="1"/>
          <p:nvPr/>
        </p:nvSpPr>
        <p:spPr>
          <a:xfrm>
            <a:off y="5771750" x="4883087"/>
            <a:ext cy="341100" cx="2944200"/>
          </a:xfrm>
          <a:prstGeom prst="rect">
            <a:avLst/>
          </a:prstGeom>
          <a:noFill/>
          <a:ln>
            <a:noFill/>
          </a:ln>
        </p:spPr>
        <p:txBody>
          <a:bodyPr bIns="91425" rIns="91425" lIns="91425" tIns="91425" anchor="t" anchorCtr="0">
            <a:noAutofit/>
          </a:bodyPr>
          <a:lstStyle/>
          <a:p>
            <a:pPr>
              <a:spcBef>
                <a:spcPts val="0"/>
              </a:spcBef>
              <a:buNone/>
            </a:pPr>
            <a:r>
              <a:rPr sz="800" lang="en-US"/>
              <a:t>Image: Early Prison Scene. Retrieved from law.jrank.org/pages/1786/Prisons-History.html.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y="0" x="0"/>
          <a:ext cy="0" cx="0"/>
          <a:chOff y="0" x="0"/>
          <a:chExt cy="0" cx="0"/>
        </a:xfrm>
      </p:grpSpPr>
      <p:sp>
        <p:nvSpPr>
          <p:cNvPr id="140" name="Shape 140"/>
          <p:cNvSpPr txBox="1"/>
          <p:nvPr>
            <p:ph type="title"/>
          </p:nvPr>
        </p:nvSpPr>
        <p:spPr>
          <a:xfrm rot="-59999">
            <a:off y="763058" x="1078019"/>
            <a:ext cy="760554" cx="3063239"/>
          </a:xfrm>
          <a:prstGeom prst="rect">
            <a:avLst/>
          </a:prstGeom>
          <a:noFill/>
          <a:ln>
            <a:noFill/>
          </a:ln>
        </p:spPr>
        <p:txBody>
          <a:bodyPr bIns="45700" rIns="91425" lIns="91425" tIns="45700" anchor="b" anchorCtr="0">
            <a:noAutofit/>
          </a:bodyPr>
          <a:lstStyle/>
          <a:p>
            <a:pPr algn="ctr" rtl="0" lvl="0" marR="0" indent="0" marL="0">
              <a:spcBef>
                <a:spcPts val="0"/>
              </a:spcBef>
              <a:buClr>
                <a:schemeClr val="dk1"/>
              </a:buClr>
              <a:buSzPct val="25000"/>
              <a:buFont typeface="Merriweather"/>
              <a:buNone/>
            </a:pPr>
            <a:r>
              <a:rPr strike="noStrike" u="none" b="0" cap="none" baseline="0" sz="2150" lang="en-US" i="0">
                <a:solidFill>
                  <a:schemeClr val="dk1"/>
                </a:solidFill>
                <a:latin typeface="Merriweather"/>
                <a:ea typeface="Merriweather"/>
                <a:cs typeface="Merriweather"/>
                <a:sym typeface="Merriweather"/>
              </a:rPr>
              <a:t>Punishment or Penitence?</a:t>
            </a:r>
          </a:p>
        </p:txBody>
      </p:sp>
      <p:pic>
        <p:nvPicPr>
          <p:cNvPr id="141" name="Shape 141"/>
          <p:cNvPicPr preferRelativeResize="0"/>
          <p:nvPr>
            <p:ph idx="2" type="pic"/>
          </p:nvPr>
        </p:nvPicPr>
        <p:blipFill rotWithShape="1">
          <a:blip r:embed="rId3">
            <a:alphaModFix/>
          </a:blip>
          <a:srcRect t="0" b="0" r="0" l="0"/>
          <a:stretch/>
        </p:blipFill>
        <p:spPr>
          <a:xfrm>
            <a:off y="1550276" x="4553819"/>
            <a:ext cy="3593158" cx="3541543"/>
          </a:xfrm>
          <a:prstGeom prst="rect">
            <a:avLst/>
          </a:prstGeom>
          <a:noFill/>
          <a:ln w="101600" cap="rnd">
            <a:solidFill>
              <a:srgbClr val="FFFFFF"/>
            </a:solidFill>
            <a:prstDash val="solid"/>
            <a:round/>
            <a:headEnd w="med" len="med" type="none"/>
            <a:tailEnd w="med" len="med" type="none"/>
          </a:ln>
        </p:spPr>
      </p:pic>
      <p:sp>
        <p:nvSpPr>
          <p:cNvPr id="142" name="Shape 142"/>
          <p:cNvSpPr txBox="1"/>
          <p:nvPr>
            <p:ph idx="1" type="body"/>
          </p:nvPr>
        </p:nvSpPr>
        <p:spPr>
          <a:xfrm rot="-60000">
            <a:off y="1474010" x="1183779"/>
            <a:ext cy="4699805" cx="3044951"/>
          </a:xfrm>
          <a:prstGeom prst="rect">
            <a:avLst/>
          </a:prstGeom>
          <a:noFill/>
          <a:ln>
            <a:noFill/>
          </a:ln>
        </p:spPr>
        <p:txBody>
          <a:bodyPr bIns="45700" rIns="91425" lIns="91425" tIns="45700" anchor="t" anchorCtr="0">
            <a:noAutofit/>
          </a:bodyPr>
          <a:lstStyle/>
          <a:p>
            <a:pPr algn="ctr" rtl="0" lvl="0" marR="0" indent="0" marL="0">
              <a:spcBef>
                <a:spcPts val="0"/>
              </a:spcBef>
              <a:buClr>
                <a:schemeClr val="accent2"/>
              </a:buClr>
              <a:buSzPct val="25000"/>
              <a:buFont typeface="Source Sans Pro"/>
              <a:buNone/>
            </a:pPr>
            <a:r>
              <a:rPr strike="noStrike" u="none" b="0" cap="none" baseline="0" sz="1600" lang="en-US" i="0">
                <a:solidFill>
                  <a:schemeClr val="dk1"/>
                </a:solidFill>
                <a:latin typeface="Source Sans Pro"/>
                <a:ea typeface="Source Sans Pro"/>
                <a:cs typeface="Source Sans Pro"/>
                <a:sym typeface="Source Sans Pro"/>
              </a:rPr>
              <a:t>Reformers like Dorothea Dix began to ask the question, “What is the purpose of imprisonment?”  Was the goal to punish, or to teach the criminal a lesson in order to return them to the life of a good citizen?  Early advocates of prison reform believed that prisons should be used for more than just holding inmates…..they should also be rehabilitated.  They found that one man could be sentenced to death for murder, while another received the same sentence for simple theft.  </a:t>
            </a:r>
          </a:p>
        </p:txBody>
      </p:sp>
      <p:sp>
        <p:nvSpPr>
          <p:cNvPr id="143" name="Shape 143"/>
          <p:cNvSpPr txBox="1"/>
          <p:nvPr/>
        </p:nvSpPr>
        <p:spPr>
          <a:xfrm>
            <a:off y="5410200" x="990600"/>
            <a:ext cy="646331" cx="3352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dk1"/>
                </a:solidFill>
                <a:latin typeface="Source Sans Pro"/>
                <a:ea typeface="Source Sans Pro"/>
                <a:cs typeface="Source Sans Pro"/>
                <a:sym typeface="Source Sans Pro"/>
              </a:rPr>
              <a:t>Do harsh punishments deter criminal activity?</a:t>
            </a:r>
          </a:p>
        </p:txBody>
      </p:sp>
      <p:sp>
        <p:nvSpPr>
          <p:cNvPr id="144" name="Shape 144"/>
          <p:cNvSpPr txBox="1"/>
          <p:nvPr/>
        </p:nvSpPr>
        <p:spPr>
          <a:xfrm>
            <a:off y="5105400" x="4495800"/>
            <a:ext cy="923329" cx="36576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dk1"/>
                </a:solidFill>
                <a:latin typeface="Source Sans Pro"/>
                <a:ea typeface="Source Sans Pro"/>
                <a:cs typeface="Source Sans Pro"/>
                <a:sym typeface="Source Sans Pro"/>
              </a:rPr>
              <a:t>What do you think is the purpose of the masks on the prisoners, depicted above?</a:t>
            </a:r>
          </a:p>
        </p:txBody>
      </p:sp>
      <p:sp>
        <p:nvSpPr>
          <p:cNvPr id="145" name="Shape 145"/>
          <p:cNvSpPr txBox="1"/>
          <p:nvPr/>
        </p:nvSpPr>
        <p:spPr>
          <a:xfrm>
            <a:off y="754325" x="4811575"/>
            <a:ext cy="646199" cx="3075900"/>
          </a:xfrm>
          <a:prstGeom prst="rect">
            <a:avLst/>
          </a:prstGeom>
          <a:noFill/>
          <a:ln>
            <a:noFill/>
          </a:ln>
        </p:spPr>
        <p:txBody>
          <a:bodyPr bIns="91425" rIns="91425" lIns="91425" tIns="91425" anchor="t" anchorCtr="0">
            <a:noAutofit/>
          </a:bodyPr>
          <a:lstStyle/>
          <a:p>
            <a:pPr>
              <a:spcBef>
                <a:spcPts val="0"/>
              </a:spcBef>
              <a:buNone/>
            </a:pPr>
            <a:r>
              <a:rPr sz="900" lang="en-US"/>
              <a:t>Image: Henry  Mayhew and John Binny. Convicts Exercising in Pentonville Prison, </a:t>
            </a:r>
            <a:r>
              <a:rPr sz="900" lang="en-US" i="1"/>
              <a:t>The Criminal Prisons of London and Scenes of London Life, 1862. </a:t>
            </a:r>
            <a:r>
              <a:rPr sz="900" lang="en-US"/>
              <a:t>Retrieved from www.victorianlondon.org/publications5/prisons=6.gif</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rot="-59933">
            <a:off y="591225" x="1097730"/>
            <a:ext cy="811322" cx="3063165"/>
          </a:xfrm>
          <a:prstGeom prst="rect">
            <a:avLst/>
          </a:prstGeom>
          <a:noFill/>
          <a:ln>
            <a:noFill/>
          </a:ln>
        </p:spPr>
        <p:txBody>
          <a:bodyPr bIns="45700" rIns="91425" lIns="91425" tIns="45700" anchor="b" anchorCtr="0">
            <a:noAutofit/>
          </a:bodyPr>
          <a:lstStyle/>
          <a:p>
            <a:pPr algn="ctr" rtl="0" lvl="0" marR="0" indent="0" marL="0">
              <a:spcBef>
                <a:spcPts val="0"/>
              </a:spcBef>
              <a:buClr>
                <a:schemeClr val="dk1"/>
              </a:buClr>
              <a:buSzPct val="25000"/>
              <a:buFont typeface="Merriweather"/>
              <a:buNone/>
            </a:pPr>
            <a:r>
              <a:rPr strike="noStrike" u="none" b="0" cap="none" baseline="0" sz="2150" lang="en-US" i="0">
                <a:solidFill>
                  <a:schemeClr val="dk1"/>
                </a:solidFill>
                <a:latin typeface="Merriweather"/>
                <a:ea typeface="Merriweather"/>
                <a:cs typeface="Merriweather"/>
                <a:sym typeface="Merriweather"/>
              </a:rPr>
              <a:t>Prison Reform in Arkansas</a:t>
            </a:r>
          </a:p>
        </p:txBody>
      </p:sp>
      <p:pic>
        <p:nvPicPr>
          <p:cNvPr id="151" name="Shape 151"/>
          <p:cNvPicPr preferRelativeResize="0"/>
          <p:nvPr>
            <p:ph idx="2" type="pic"/>
          </p:nvPr>
        </p:nvPicPr>
        <p:blipFill rotWithShape="1">
          <a:blip r:embed="rId3">
            <a:alphaModFix/>
          </a:blip>
          <a:srcRect t="0" b="0" r="0" l="0"/>
          <a:stretch/>
        </p:blipFill>
        <p:spPr>
          <a:xfrm>
            <a:off y="837800" x="4806012"/>
            <a:ext cy="1856214" cx="3048000"/>
          </a:xfrm>
          <a:prstGeom prst="rect">
            <a:avLst/>
          </a:prstGeom>
          <a:noFill/>
          <a:ln w="101600" cap="rnd">
            <a:solidFill>
              <a:srgbClr val="FFFFFF"/>
            </a:solidFill>
            <a:prstDash val="solid"/>
            <a:round/>
            <a:headEnd w="med" len="med" type="none"/>
            <a:tailEnd w="med" len="med" type="none"/>
          </a:ln>
        </p:spPr>
      </p:pic>
      <p:sp>
        <p:nvSpPr>
          <p:cNvPr id="152" name="Shape 152"/>
          <p:cNvSpPr txBox="1"/>
          <p:nvPr>
            <p:ph idx="1" type="body"/>
          </p:nvPr>
        </p:nvSpPr>
        <p:spPr>
          <a:xfrm rot="-59817">
            <a:off y="1256319" x="1110186"/>
            <a:ext cy="4995163" cx="3155277"/>
          </a:xfrm>
          <a:prstGeom prst="rect">
            <a:avLst/>
          </a:prstGeom>
          <a:noFill/>
          <a:ln>
            <a:noFill/>
          </a:ln>
        </p:spPr>
        <p:txBody>
          <a:bodyPr bIns="45700" rIns="91425" lIns="91425" tIns="45700" anchor="t" anchorCtr="0">
            <a:noAutofit/>
          </a:bodyPr>
          <a:lstStyle/>
          <a:p>
            <a:pPr algn="ctr" rtl="0" lvl="0" marR="0" indent="-285750" marL="285750">
              <a:lnSpc>
                <a:spcPct val="80000"/>
              </a:lnSpc>
              <a:spcBef>
                <a:spcPts val="0"/>
              </a:spcBef>
              <a:buClr>
                <a:schemeClr val="accent2"/>
              </a:buClr>
              <a:buSzPct val="81964"/>
              <a:buFont typeface="Source Sans Pro"/>
              <a:buChar char="➢"/>
            </a:pPr>
            <a:r>
              <a:rPr strike="noStrike" u="none" b="0" cap="none" baseline="0" sz="1350" lang="en-US" i="0">
                <a:solidFill>
                  <a:schemeClr val="dk1"/>
                </a:solidFill>
                <a:latin typeface="Source Sans Pro"/>
                <a:ea typeface="Source Sans Pro"/>
                <a:cs typeface="Source Sans Pro"/>
                <a:sym typeface="Source Sans Pro"/>
              </a:rPr>
              <a:t>The first prison in Arkansas was built in 1842, the Arkansas State Penitentiary, where the state capitol now stands.</a:t>
            </a:r>
          </a:p>
          <a:p>
            <a:pPr algn="ctr" rtl="0" lvl="0" marR="0" indent="-285750" marL="285750">
              <a:lnSpc>
                <a:spcPct val="80000"/>
              </a:lnSpc>
              <a:spcBef>
                <a:spcPts val="270"/>
              </a:spcBef>
              <a:buClr>
                <a:schemeClr val="accent2"/>
              </a:buClr>
              <a:buSzPct val="81964"/>
              <a:buFont typeface="Source Sans Pro"/>
              <a:buChar char="➢"/>
            </a:pPr>
            <a:r>
              <a:rPr strike="noStrike" u="none" b="0" cap="none" baseline="0" sz="1350" lang="en-US" i="0">
                <a:solidFill>
                  <a:schemeClr val="dk1"/>
                </a:solidFill>
                <a:latin typeface="Source Sans Pro"/>
                <a:ea typeface="Source Sans Pro"/>
                <a:cs typeface="Source Sans Pro"/>
                <a:sym typeface="Source Sans Pro"/>
              </a:rPr>
              <a:t>Most early institutions were not run by the state, which resulted in convict leasing.  This is when prisoners are rented to private individuals or companies for labor.  With no officials to oversee their treatment, inmates suffered greatly.</a:t>
            </a:r>
          </a:p>
          <a:p>
            <a:pPr algn="ctr" rtl="0" lvl="0" marR="0" indent="-285750" marL="285750">
              <a:lnSpc>
                <a:spcPct val="80000"/>
              </a:lnSpc>
              <a:spcBef>
                <a:spcPts val="270"/>
              </a:spcBef>
              <a:buClr>
                <a:schemeClr val="accent2"/>
              </a:buClr>
              <a:buSzPct val="81964"/>
              <a:buFont typeface="Source Sans Pro"/>
              <a:buChar char="➢"/>
            </a:pPr>
            <a:r>
              <a:rPr strike="noStrike" u="none" b="0" cap="none" baseline="0" sz="1350" lang="en-US" i="0">
                <a:solidFill>
                  <a:schemeClr val="dk1"/>
                </a:solidFill>
                <a:latin typeface="Source Sans Pro"/>
                <a:ea typeface="Source Sans Pro"/>
                <a:cs typeface="Source Sans Pro"/>
                <a:sym typeface="Source Sans Pro"/>
              </a:rPr>
              <a:t>Gov. George Donaghey ended convict leasing with the construction of two state prisons, Cummins and Tucker.  He transferred all of the prisoners in the state penitentiary to these two locations, giving the state total control and oversight of the state prison system.</a:t>
            </a:r>
          </a:p>
          <a:p>
            <a:pPr algn="ctr" rtl="0" lvl="0" marR="0" indent="-285750" marL="285750">
              <a:lnSpc>
                <a:spcPct val="80000"/>
              </a:lnSpc>
              <a:spcBef>
                <a:spcPts val="270"/>
              </a:spcBef>
              <a:buClr>
                <a:schemeClr val="accent2"/>
              </a:buClr>
              <a:buSzPct val="81964"/>
              <a:buFont typeface="Source Sans Pro"/>
              <a:buChar char="➢"/>
            </a:pPr>
            <a:r>
              <a:rPr strike="noStrike" u="none" b="0" cap="none" baseline="0" sz="1350" lang="en-US" i="0">
                <a:solidFill>
                  <a:schemeClr val="dk1"/>
                </a:solidFill>
                <a:latin typeface="Source Sans Pro"/>
                <a:ea typeface="Source Sans Pro"/>
                <a:cs typeface="Source Sans Pro"/>
                <a:sym typeface="Source Sans Pro"/>
              </a:rPr>
              <a:t>However, this did not improve the conditions in the prisons, or the treatment of the prisoners themselves.</a:t>
            </a:r>
          </a:p>
          <a:p>
            <a:pPr algn="ctr" rtl="0" lvl="0" marR="0" indent="-212343" marL="285750">
              <a:lnSpc>
                <a:spcPct val="80000"/>
              </a:lnSpc>
              <a:spcBef>
                <a:spcPts val="272"/>
              </a:spcBef>
              <a:buClr>
                <a:schemeClr val="accent2"/>
              </a:buClr>
              <a:buFont typeface="Source Sans Pro"/>
              <a:buNone/>
            </a:pPr>
            <a:r>
              <a:t/>
            </a:r>
            <a:endParaRPr strike="noStrike" u="none" b="0" cap="none" baseline="0" sz="1350" i="0">
              <a:solidFill>
                <a:schemeClr val="dk1"/>
              </a:solidFill>
              <a:latin typeface="Source Sans Pro"/>
              <a:ea typeface="Source Sans Pro"/>
              <a:cs typeface="Source Sans Pro"/>
              <a:sym typeface="Source Sans Pro"/>
            </a:endParaRPr>
          </a:p>
        </p:txBody>
      </p:sp>
      <p:sp>
        <p:nvSpPr>
          <p:cNvPr id="153" name="Shape 153"/>
          <p:cNvSpPr txBox="1"/>
          <p:nvPr/>
        </p:nvSpPr>
        <p:spPr>
          <a:xfrm>
            <a:off y="2603462" x="4925100"/>
            <a:ext cy="253800" cx="32766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z="1050" lang="en-US">
                <a:solidFill>
                  <a:schemeClr val="dk1"/>
                </a:solidFill>
                <a:latin typeface="Source Sans Pro"/>
                <a:ea typeface="Source Sans Pro"/>
                <a:cs typeface="Source Sans Pro"/>
                <a:sym typeface="Source Sans Pro"/>
              </a:rPr>
              <a:t>Image: Roy Winkelman. Arkansas State Penitentiary, 1874. Retrieved from etc.usf.edu/clipart/54600/54688/54688_ar-statepen.htm.</a:t>
            </a:r>
          </a:p>
        </p:txBody>
      </p:sp>
      <p:pic>
        <p:nvPicPr>
          <p:cNvPr id="154" name="Shape 154"/>
          <p:cNvPicPr preferRelativeResize="0"/>
          <p:nvPr/>
        </p:nvPicPr>
        <p:blipFill rotWithShape="1">
          <a:blip r:embed="rId4">
            <a:alphaModFix/>
          </a:blip>
          <a:srcRect t="0" b="0" r="0" l="0"/>
          <a:stretch/>
        </p:blipFill>
        <p:spPr>
          <a:xfrm>
            <a:off y="3211491" x="5334012"/>
            <a:ext cy="2530200" cx="1991999"/>
          </a:xfrm>
          <a:prstGeom prst="rect">
            <a:avLst/>
          </a:prstGeom>
          <a:noFill/>
          <a:ln>
            <a:noFill/>
          </a:ln>
        </p:spPr>
      </p:pic>
      <p:sp>
        <p:nvSpPr>
          <p:cNvPr id="155" name="Shape 155"/>
          <p:cNvSpPr txBox="1"/>
          <p:nvPr/>
        </p:nvSpPr>
        <p:spPr>
          <a:xfrm>
            <a:off y="5741700" x="4653625"/>
            <a:ext cy="253800" cx="3352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z="1050" lang="en-US">
                <a:solidFill>
                  <a:schemeClr val="dk1"/>
                </a:solidFill>
                <a:latin typeface="Source Sans Pro"/>
                <a:ea typeface="Source Sans Pro"/>
                <a:cs typeface="Source Sans Pro"/>
                <a:sym typeface="Source Sans Pro"/>
              </a:rPr>
              <a:t>Image: George Donaghey. Arkansas Secretary of State’s Office and the Old State House Museum. Retrieved from www.encyclopediaofarkansas.net.</a:t>
            </a:r>
          </a:p>
        </p:txBody>
      </p:sp>
      <p:sp>
        <p:nvSpPr>
          <p:cNvPr id="156" name="Shape 156"/>
          <p:cNvSpPr txBox="1"/>
          <p:nvPr/>
        </p:nvSpPr>
        <p:spPr>
          <a:xfrm>
            <a:off y="2603475" x="-1328300"/>
            <a:ext cy="533399" cx="4267199"/>
          </a:xfrm>
          <a:prstGeom prst="rect">
            <a:avLst/>
          </a:prstGeom>
          <a:noFill/>
          <a:ln>
            <a:noFill/>
          </a:ln>
        </p:spPr>
        <p:txBody>
          <a:bodyPr bIns="91425" rIns="91425" lIns="91425" tIns="91425" anchor="t" anchorCtr="0">
            <a:noAutofit/>
          </a:bodyPr>
          <a:lstStyle/>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nvSpPr>
        <p:spPr>
          <a:xfrm>
            <a:off y="762000" x="3429000"/>
            <a:ext cy="830996" cx="2743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400" lang="en-US" i="0">
                <a:solidFill>
                  <a:schemeClr val="dk1"/>
                </a:solidFill>
                <a:latin typeface="Source Sans Pro"/>
                <a:ea typeface="Source Sans Pro"/>
                <a:cs typeface="Source Sans Pro"/>
                <a:sym typeface="Source Sans Pro"/>
              </a:rPr>
              <a:t>Prison Reform</a:t>
            </a:r>
          </a:p>
          <a:p>
            <a:pPr algn="l" rtl="0" lvl="0" marR="0" indent="0" marL="0">
              <a:spcBef>
                <a:spcPts val="0"/>
              </a:spcBef>
              <a:buNone/>
            </a:pPr>
            <a:r>
              <a:t/>
            </a:r>
            <a:endParaRPr strike="noStrike" u="none" b="0" cap="none" baseline="0" sz="2400" i="0">
              <a:solidFill>
                <a:schemeClr val="dk1"/>
              </a:solidFill>
              <a:latin typeface="Source Sans Pro"/>
              <a:ea typeface="Source Sans Pro"/>
              <a:cs typeface="Source Sans Pro"/>
              <a:sym typeface="Source Sans Pro"/>
            </a:endParaRPr>
          </a:p>
        </p:txBody>
      </p:sp>
      <p:sp>
        <p:nvSpPr>
          <p:cNvPr id="162" name="Shape 162"/>
          <p:cNvSpPr txBox="1"/>
          <p:nvPr/>
        </p:nvSpPr>
        <p:spPr>
          <a:xfrm>
            <a:off y="1371600" x="762000"/>
            <a:ext cy="5078313" cx="4495800"/>
          </a:xfrm>
          <a:prstGeom prst="rect">
            <a:avLst/>
          </a:prstGeom>
          <a:noFill/>
          <a:ln>
            <a:noFill/>
          </a:ln>
        </p:spPr>
        <p:txBody>
          <a:bodyPr bIns="45700" rIns="91425" lIns="91425" tIns="45700" anchor="t" anchorCtr="0">
            <a:noAutofit/>
          </a:bodyPr>
          <a:lstStyle/>
          <a:p>
            <a:pPr algn="l" rtl="0" lvl="0" marR="0" indent="-285750" marL="285750">
              <a:spcBef>
                <a:spcPts val="0"/>
              </a:spcBef>
              <a:buClr>
                <a:schemeClr val="dk1"/>
              </a:buClr>
              <a:buSzPct val="100000"/>
              <a:buFont typeface="Source Sans Pro"/>
              <a:buChar char="•"/>
            </a:pPr>
            <a:r>
              <a:rPr strike="noStrike" u="none" b="0" cap="none" baseline="0" sz="1800" lang="en-US" i="0">
                <a:solidFill>
                  <a:schemeClr val="dk1"/>
                </a:solidFill>
                <a:latin typeface="Source Sans Pro"/>
                <a:ea typeface="Source Sans Pro"/>
                <a:cs typeface="Source Sans Pro"/>
                <a:sym typeface="Source Sans Pro"/>
              </a:rPr>
              <a:t>In 1941, a committee was established to investigate the conditions in the state prisons.  It found the conditions and treatment of prisoners deplorable.  Sanitation, food, and violence against inmates were all major problems.  No actions were taken to correct the problems.</a:t>
            </a:r>
          </a:p>
          <a:p>
            <a:pPr algn="l" rtl="0" lvl="0" marR="0" indent="-285750" marL="285750">
              <a:spcBef>
                <a:spcPts val="0"/>
              </a:spcBef>
              <a:buClr>
                <a:schemeClr val="dk1"/>
              </a:buClr>
              <a:buSzPct val="100000"/>
              <a:buFont typeface="Source Sans Pro"/>
              <a:buChar char="•"/>
            </a:pPr>
            <a:r>
              <a:rPr strike="noStrike" u="none" b="0" cap="none" baseline="0" sz="1800" lang="en-US" i="0">
                <a:solidFill>
                  <a:schemeClr val="dk1"/>
                </a:solidFill>
                <a:latin typeface="Source Sans Pro"/>
                <a:ea typeface="Source Sans Pro"/>
                <a:cs typeface="Source Sans Pro"/>
                <a:sym typeface="Source Sans Pro"/>
              </a:rPr>
              <a:t>Governor Orval Faubus conducted an investigation in 1966 that found many of the same deficiencies as the 1941 report.  He didn’t release the findings and took no action to reform the prisons.</a:t>
            </a:r>
          </a:p>
          <a:p>
            <a:pPr algn="l" rtl="0" lvl="0" marR="0" indent="-285750" marL="285750">
              <a:spcBef>
                <a:spcPts val="0"/>
              </a:spcBef>
              <a:buClr>
                <a:schemeClr val="dk1"/>
              </a:buClr>
              <a:buSzPct val="100000"/>
              <a:buFont typeface="Source Sans Pro"/>
              <a:buChar char="•"/>
            </a:pPr>
            <a:r>
              <a:rPr strike="noStrike" u="none" b="0" cap="none" baseline="0" sz="1800" lang="en-US" i="0">
                <a:solidFill>
                  <a:schemeClr val="dk1"/>
                </a:solidFill>
                <a:latin typeface="Source Sans Pro"/>
                <a:ea typeface="Source Sans Pro"/>
                <a:cs typeface="Source Sans Pro"/>
                <a:sym typeface="Source Sans Pro"/>
              </a:rPr>
              <a:t>In 1967, newly-elected Governor Winthrop Rockefeller released the findings of his predecessor and vowed to investigate and fix the problems.</a:t>
            </a:r>
          </a:p>
          <a:p>
            <a:pPr algn="l" rtl="0" lvl="0" marR="0" indent="-171450" marL="285750">
              <a:spcBef>
                <a:spcPts val="0"/>
              </a:spcBef>
              <a:buClr>
                <a:schemeClr val="dk1"/>
              </a:buClr>
              <a:buFont typeface="Source Sans Pro"/>
              <a:buNone/>
            </a:pPr>
            <a:r>
              <a:t/>
            </a:r>
            <a:endParaRPr strike="noStrike" u="none" b="0" cap="none" baseline="0" sz="1800" i="0">
              <a:solidFill>
                <a:schemeClr val="dk1"/>
              </a:solidFill>
              <a:latin typeface="Source Sans Pro"/>
              <a:ea typeface="Source Sans Pro"/>
              <a:cs typeface="Source Sans Pro"/>
              <a:sym typeface="Source Sans Pro"/>
            </a:endParaRPr>
          </a:p>
        </p:txBody>
      </p:sp>
      <p:pic>
        <p:nvPicPr>
          <p:cNvPr id="163" name="Shape 163"/>
          <p:cNvPicPr preferRelativeResize="0"/>
          <p:nvPr/>
        </p:nvPicPr>
        <p:blipFill rotWithShape="1">
          <a:blip r:embed="rId3">
            <a:alphaModFix/>
          </a:blip>
          <a:srcRect t="0" b="0" r="0" l="0"/>
          <a:stretch/>
        </p:blipFill>
        <p:spPr>
          <a:xfrm>
            <a:off y="1524000" x="5257800"/>
            <a:ext cy="4180747" cx="3048001"/>
          </a:xfrm>
          <a:prstGeom prst="rect">
            <a:avLst/>
          </a:prstGeom>
          <a:noFill/>
          <a:ln>
            <a:noFill/>
          </a:ln>
        </p:spPr>
      </p:pic>
      <p:sp>
        <p:nvSpPr>
          <p:cNvPr id="164" name="Shape 164"/>
          <p:cNvSpPr txBox="1"/>
          <p:nvPr/>
        </p:nvSpPr>
        <p:spPr>
          <a:xfrm>
            <a:off y="5704750" x="5447225"/>
            <a:ext cy="246299" cx="29348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z="1000" lang="en-US">
                <a:solidFill>
                  <a:schemeClr val="dk1"/>
                </a:solidFill>
                <a:latin typeface="Source Sans Pro"/>
                <a:ea typeface="Source Sans Pro"/>
                <a:cs typeface="Source Sans Pro"/>
                <a:sym typeface="Source Sans Pro"/>
              </a:rPr>
              <a:t>Photo: </a:t>
            </a:r>
            <a:r>
              <a:rPr strike="noStrike" u="none" b="0" cap="none" baseline="0" sz="1000" lang="en-US" i="0">
                <a:solidFill>
                  <a:schemeClr val="dk1"/>
                </a:solidFill>
                <a:latin typeface="Source Sans Pro"/>
                <a:ea typeface="Source Sans Pro"/>
                <a:cs typeface="Source Sans Pro"/>
                <a:sym typeface="Source Sans Pro"/>
              </a:rPr>
              <a:t>Governor Orval Faubus</a:t>
            </a:r>
            <a:r>
              <a:rPr sz="1000" lang="en-US">
                <a:solidFill>
                  <a:schemeClr val="dk1"/>
                </a:solidFill>
                <a:latin typeface="Source Sans Pro"/>
                <a:ea typeface="Source Sans Pro"/>
                <a:cs typeface="Source Sans Pro"/>
                <a:sym typeface="Source Sans Pro"/>
              </a:rPr>
              <a:t>. Special Collections, University of Arkansas Libraries, Fayetteville.  Retrieved from www.encyclopediaofarkansas.net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sp>
        <p:nvSpPr>
          <p:cNvPr id="169" name="Shape 169"/>
          <p:cNvSpPr txBox="1"/>
          <p:nvPr>
            <p:ph type="title"/>
          </p:nvPr>
        </p:nvSpPr>
        <p:spPr>
          <a:xfrm>
            <a:off y="609600" x="0"/>
            <a:ext cy="685799" cx="6993599"/>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Arial"/>
              <a:buNone/>
            </a:pPr>
            <a:r>
              <a:rPr strike="noStrike" u="none" b="0" cap="none" baseline="0" sz="1800" lang="en-US" i="0">
                <a:solidFill>
                  <a:schemeClr val="dk1"/>
                </a:solidFill>
                <a:latin typeface="Arial"/>
                <a:ea typeface="Arial"/>
                <a:cs typeface="Arial"/>
                <a:sym typeface="Arial"/>
              </a:rPr>
              <a:t>Winthrop Rockefeller and Prison Reform</a:t>
            </a:r>
          </a:p>
        </p:txBody>
      </p:sp>
      <p:sp>
        <p:nvSpPr>
          <p:cNvPr id="170" name="Shape 170"/>
          <p:cNvSpPr txBox="1"/>
          <p:nvPr/>
        </p:nvSpPr>
        <p:spPr>
          <a:xfrm>
            <a:off y="1295400" x="914400"/>
            <a:ext cy="4801315" cx="4800600"/>
          </a:xfrm>
          <a:prstGeom prst="rect">
            <a:avLst/>
          </a:prstGeom>
          <a:noFill/>
          <a:ln>
            <a:noFill/>
          </a:ln>
        </p:spPr>
        <p:txBody>
          <a:bodyPr bIns="45700" rIns="91425" lIns="91425" tIns="45700" anchor="t" anchorCtr="0">
            <a:noAutofit/>
          </a:bodyPr>
          <a:lstStyle/>
          <a:p>
            <a:pPr algn="l" rtl="0" lvl="0" marR="0" indent="-285750" marL="285750">
              <a:spcBef>
                <a:spcPts val="0"/>
              </a:spcBef>
              <a:buClr>
                <a:schemeClr val="dk1"/>
              </a:buClr>
              <a:buSzPct val="100000"/>
              <a:buFont typeface="Source Sans Pro"/>
              <a:buChar char="•"/>
            </a:pPr>
            <a:r>
              <a:rPr strike="noStrike" u="none" b="0" cap="none" baseline="0" sz="1800" lang="en-US" i="0">
                <a:solidFill>
                  <a:schemeClr val="dk1"/>
                </a:solidFill>
                <a:latin typeface="Source Sans Pro"/>
                <a:ea typeface="Source Sans Pro"/>
                <a:cs typeface="Source Sans Pro"/>
                <a:sym typeface="Source Sans Pro"/>
              </a:rPr>
              <a:t>During the Rockefeller investigation, the commissioner of Cummins quit and was replaced by Thomas Murton.  Murton made significant improvements in the areas of sanitation, violence against inmates, and health.  He also discovered over 200 unidentified bodies buried on the grounds of Cummins.</a:t>
            </a:r>
          </a:p>
          <a:p>
            <a:pPr algn="l" rtl="0" lvl="0" marR="0" indent="-285750" marL="285750">
              <a:spcBef>
                <a:spcPts val="0"/>
              </a:spcBef>
              <a:buClr>
                <a:schemeClr val="dk1"/>
              </a:buClr>
              <a:buSzPct val="100000"/>
              <a:buFont typeface="Source Sans Pro"/>
              <a:buChar char="•"/>
            </a:pPr>
            <a:r>
              <a:rPr strike="noStrike" u="none" b="0" cap="none" baseline="0" sz="1800" lang="en-US" i="0">
                <a:solidFill>
                  <a:schemeClr val="dk1"/>
                </a:solidFill>
                <a:latin typeface="Source Sans Pro"/>
                <a:ea typeface="Source Sans Pro"/>
                <a:cs typeface="Source Sans Pro"/>
                <a:sym typeface="Source Sans Pro"/>
              </a:rPr>
              <a:t>In 1970, a suit was filed by inmates of Cummins over mistreatment.  The judge in the case found that the entire Arkansas prison system was unconstitutional.</a:t>
            </a:r>
          </a:p>
          <a:p>
            <a:pPr algn="l" rtl="0" lvl="0" marR="0" indent="-285750" marL="285750">
              <a:spcBef>
                <a:spcPts val="0"/>
              </a:spcBef>
              <a:buClr>
                <a:schemeClr val="dk1"/>
              </a:buClr>
              <a:buSzPct val="100000"/>
              <a:buFont typeface="Source Sans Pro"/>
              <a:buChar char="•"/>
            </a:pPr>
            <a:r>
              <a:rPr strike="noStrike" u="none" b="0" cap="none" baseline="0" sz="1800" lang="en-US" i="0">
                <a:solidFill>
                  <a:schemeClr val="dk1"/>
                </a:solidFill>
                <a:latin typeface="Source Sans Pro"/>
                <a:ea typeface="Source Sans Pro"/>
                <a:cs typeface="Source Sans Pro"/>
                <a:sym typeface="Source Sans Pro"/>
              </a:rPr>
              <a:t>The “trustee” system, in which inmates were responsible for other inmates was banned due to widespread corruption and violence.  Also, convict security guards were replaced with civilians to prohibit corruption.</a:t>
            </a:r>
          </a:p>
        </p:txBody>
      </p:sp>
      <p:pic>
        <p:nvPicPr>
          <p:cNvPr id="171" name="Shape 171"/>
          <p:cNvPicPr preferRelativeResize="0"/>
          <p:nvPr/>
        </p:nvPicPr>
        <p:blipFill rotWithShape="1">
          <a:blip r:embed="rId3">
            <a:alphaModFix/>
          </a:blip>
          <a:srcRect t="0" b="0" r="0" l="0"/>
          <a:stretch/>
        </p:blipFill>
        <p:spPr>
          <a:xfrm>
            <a:off y="771650" x="5749616"/>
            <a:ext cy="2514599" cx="2462700"/>
          </a:xfrm>
          <a:prstGeom prst="rect">
            <a:avLst/>
          </a:prstGeom>
          <a:noFill/>
          <a:ln>
            <a:noFill/>
          </a:ln>
        </p:spPr>
      </p:pic>
      <p:sp>
        <p:nvSpPr>
          <p:cNvPr id="172" name="Shape 172"/>
          <p:cNvSpPr txBox="1"/>
          <p:nvPr/>
        </p:nvSpPr>
        <p:spPr>
          <a:xfrm>
            <a:off y="3305889" x="5749623"/>
            <a:ext cy="246299" cx="24627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z="1000" lang="en-US">
                <a:solidFill>
                  <a:schemeClr val="dk1"/>
                </a:solidFill>
                <a:latin typeface="Source Sans Pro"/>
                <a:ea typeface="Source Sans Pro"/>
                <a:cs typeface="Source Sans Pro"/>
                <a:sym typeface="Source Sans Pro"/>
              </a:rPr>
              <a:t>Photo: </a:t>
            </a:r>
            <a:r>
              <a:rPr strike="noStrike" u="none" b="0" cap="none" baseline="0" sz="1000" lang="en-US" i="0">
                <a:solidFill>
                  <a:schemeClr val="dk1"/>
                </a:solidFill>
                <a:latin typeface="Source Sans Pro"/>
                <a:ea typeface="Source Sans Pro"/>
                <a:cs typeface="Source Sans Pro"/>
                <a:sym typeface="Source Sans Pro"/>
              </a:rPr>
              <a:t>Thomas Murton, 1968. UALR Center for Arkansas History and Culture. Retrieved from www.encyclopediaofarkansas.net.</a:t>
            </a:r>
          </a:p>
        </p:txBody>
      </p:sp>
      <p:pic>
        <p:nvPicPr>
          <p:cNvPr id="173" name="Shape 173"/>
          <p:cNvPicPr preferRelativeResize="0"/>
          <p:nvPr/>
        </p:nvPicPr>
        <p:blipFill rotWithShape="1">
          <a:blip r:embed="rId4">
            <a:alphaModFix/>
          </a:blip>
          <a:srcRect t="0" b="0" r="0" l="0"/>
          <a:stretch/>
        </p:blipFill>
        <p:spPr>
          <a:xfrm>
            <a:off y="3865510" x="5732225"/>
            <a:ext cy="1739999" cx="2497499"/>
          </a:xfrm>
          <a:prstGeom prst="rect">
            <a:avLst/>
          </a:prstGeom>
          <a:noFill/>
          <a:ln>
            <a:noFill/>
          </a:ln>
        </p:spPr>
      </p:pic>
      <p:sp>
        <p:nvSpPr>
          <p:cNvPr id="174" name="Shape 174"/>
          <p:cNvSpPr txBox="1"/>
          <p:nvPr/>
        </p:nvSpPr>
        <p:spPr>
          <a:xfrm>
            <a:off y="5605500" x="5739578"/>
            <a:ext cy="400199" cx="24828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z="1000" lang="en-US">
                <a:solidFill>
                  <a:schemeClr val="dk1"/>
                </a:solidFill>
                <a:latin typeface="Source Sans Pro"/>
                <a:ea typeface="Source Sans Pro"/>
                <a:cs typeface="Source Sans Pro"/>
                <a:sym typeface="Source Sans Pro"/>
              </a:rPr>
              <a:t>Photo: Cummins Prison entrance. Dr. Don Cathon. Retrieved from www.tamu-commerce.edu/agscience/res-dlc/cummins/cummins.htm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title"/>
          </p:nvPr>
        </p:nvSpPr>
        <p:spPr>
          <a:xfrm>
            <a:off y="609600" x="1095023"/>
            <a:ext cy="761999" cx="6965244"/>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Arial"/>
              <a:buNone/>
            </a:pPr>
            <a:r>
              <a:rPr strike="noStrike" u="none" b="0" cap="none" baseline="0" sz="2400" lang="en-US" i="0">
                <a:solidFill>
                  <a:schemeClr val="dk1"/>
                </a:solidFill>
                <a:latin typeface="Arial"/>
                <a:ea typeface="Arial"/>
                <a:cs typeface="Arial"/>
                <a:sym typeface="Arial"/>
              </a:rPr>
              <a:t>Winthrop Rockefeller and Prison Reform</a:t>
            </a:r>
          </a:p>
        </p:txBody>
      </p:sp>
      <p:sp>
        <p:nvSpPr>
          <p:cNvPr id="180" name="Shape 180"/>
          <p:cNvSpPr txBox="1"/>
          <p:nvPr/>
        </p:nvSpPr>
        <p:spPr>
          <a:xfrm>
            <a:off y="1295400" x="914400"/>
            <a:ext cy="4524315" cx="4724400"/>
          </a:xfrm>
          <a:prstGeom prst="rect">
            <a:avLst/>
          </a:prstGeom>
          <a:noFill/>
          <a:ln>
            <a:noFill/>
          </a:ln>
        </p:spPr>
        <p:txBody>
          <a:bodyPr bIns="45700" rIns="91425" lIns="91425" tIns="45700" anchor="t" anchorCtr="0">
            <a:noAutofit/>
          </a:bodyPr>
          <a:lstStyle/>
          <a:p>
            <a:pPr algn="l" rtl="0" lvl="0" marR="0" indent="-285750" marL="285750">
              <a:spcBef>
                <a:spcPts val="0"/>
              </a:spcBef>
              <a:buClr>
                <a:schemeClr val="dk1"/>
              </a:buClr>
              <a:buSzPct val="100000"/>
              <a:buFont typeface="Source Sans Pro"/>
              <a:buChar char="•"/>
            </a:pPr>
            <a:r>
              <a:rPr strike="noStrike" u="none" b="0" cap="none" baseline="0" sz="1800" lang="en-US" i="0">
                <a:solidFill>
                  <a:schemeClr val="dk1"/>
                </a:solidFill>
                <a:latin typeface="Source Sans Pro"/>
                <a:ea typeface="Source Sans Pro"/>
                <a:cs typeface="Source Sans Pro"/>
                <a:sym typeface="Source Sans Pro"/>
              </a:rPr>
              <a:t>Arkansas prisons remained in a state of chaos, despite the reforms of Thomas Murton.  Murton was fired for talking to the media about finding the bodies before speaking with Rockefeller.  He later wrote a book about his experiences at Cummins, which was made into the movie </a:t>
            </a:r>
            <a:r>
              <a:rPr strike="noStrike" u="none" b="0" cap="none" baseline="0" sz="1800" lang="en-US" i="1">
                <a:solidFill>
                  <a:schemeClr val="dk1"/>
                </a:solidFill>
                <a:latin typeface="Source Sans Pro"/>
                <a:ea typeface="Source Sans Pro"/>
                <a:cs typeface="Source Sans Pro"/>
                <a:sym typeface="Source Sans Pro"/>
              </a:rPr>
              <a:t>Brubaker</a:t>
            </a:r>
            <a:r>
              <a:rPr strike="noStrike" u="none" b="0" cap="none" baseline="0" sz="1800" lang="en-US" i="0">
                <a:solidFill>
                  <a:schemeClr val="dk1"/>
                </a:solidFill>
                <a:latin typeface="Source Sans Pro"/>
                <a:ea typeface="Source Sans Pro"/>
                <a:cs typeface="Source Sans Pro"/>
                <a:sym typeface="Source Sans Pro"/>
              </a:rPr>
              <a:t>, starring Robert Redford.</a:t>
            </a:r>
          </a:p>
          <a:p>
            <a:pPr algn="l" rtl="0" lvl="0" marR="0" indent="-285750" marL="285750">
              <a:spcBef>
                <a:spcPts val="0"/>
              </a:spcBef>
              <a:buClr>
                <a:schemeClr val="dk1"/>
              </a:buClr>
              <a:buSzPct val="100000"/>
              <a:buFont typeface="Source Sans Pro"/>
              <a:buChar char="•"/>
            </a:pPr>
            <a:r>
              <a:rPr strike="noStrike" u="none" b="0" cap="none" baseline="0" sz="1800" lang="en-US" i="0">
                <a:solidFill>
                  <a:schemeClr val="dk1"/>
                </a:solidFill>
                <a:latin typeface="Source Sans Pro"/>
                <a:ea typeface="Source Sans Pro"/>
                <a:cs typeface="Source Sans Pro"/>
                <a:sym typeface="Source Sans Pro"/>
              </a:rPr>
              <a:t>His successor, Terrel Don Hutto, was responsible for major reforms in the way the prison operated.  He instituted programs for education, work release, and medical improvements.  He also separated the maximum security prisoners from those who would one day be set free and rehabilitated.</a:t>
            </a:r>
          </a:p>
        </p:txBody>
      </p:sp>
      <p:pic>
        <p:nvPicPr>
          <p:cNvPr id="181" name="Shape 181"/>
          <p:cNvPicPr preferRelativeResize="0"/>
          <p:nvPr/>
        </p:nvPicPr>
        <p:blipFill rotWithShape="1">
          <a:blip r:embed="rId3">
            <a:alphaModFix/>
          </a:blip>
          <a:srcRect t="0" b="0" r="0" l="0"/>
          <a:stretch/>
        </p:blipFill>
        <p:spPr>
          <a:xfrm>
            <a:off y="1447800" x="5607625"/>
            <a:ext cy="3360600" cx="2628899"/>
          </a:xfrm>
          <a:prstGeom prst="rect">
            <a:avLst/>
          </a:prstGeom>
          <a:noFill/>
          <a:ln>
            <a:noFill/>
          </a:ln>
        </p:spPr>
      </p:pic>
      <p:sp>
        <p:nvSpPr>
          <p:cNvPr id="182" name="Shape 182"/>
          <p:cNvSpPr txBox="1"/>
          <p:nvPr/>
        </p:nvSpPr>
        <p:spPr>
          <a:xfrm>
            <a:off y="3429000" x="5740976"/>
            <a:ext cy="246220" cx="2362200"/>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000" i="0">
              <a:solidFill>
                <a:schemeClr val="dk1"/>
              </a:solidFill>
              <a:latin typeface="Source Sans Pro"/>
              <a:ea typeface="Source Sans Pro"/>
              <a:cs typeface="Source Sans Pro"/>
              <a:sym typeface="Source Sans Pro"/>
            </a:endParaRPr>
          </a:p>
        </p:txBody>
      </p:sp>
      <p:pic>
        <p:nvPicPr>
          <p:cNvPr id="183" name="Shape 183"/>
          <p:cNvPicPr preferRelativeResize="0"/>
          <p:nvPr/>
        </p:nvPicPr>
        <p:blipFill rotWithShape="1">
          <a:blip r:embed="rId4">
            <a:alphaModFix/>
          </a:blip>
          <a:srcRect t="0" b="0" r="0" l="0"/>
          <a:stretch/>
        </p:blipFill>
        <p:spPr>
          <a:xfrm rot="5400000" flipH="1">
            <a:off y="6159261" x="8175515"/>
            <a:ext cy="49499" cx="49499"/>
          </a:xfrm>
          <a:prstGeom prst="rect">
            <a:avLst/>
          </a:prstGeom>
          <a:noFill/>
          <a:ln>
            <a:noFill/>
          </a:ln>
        </p:spPr>
      </p:pic>
      <p:sp>
        <p:nvSpPr>
          <p:cNvPr id="184" name="Shape 184"/>
          <p:cNvSpPr txBox="1"/>
          <p:nvPr/>
        </p:nvSpPr>
        <p:spPr>
          <a:xfrm>
            <a:off y="5005900" x="5709225"/>
            <a:ext cy="969300" cx="2466299"/>
          </a:xfrm>
          <a:prstGeom prst="rect">
            <a:avLst/>
          </a:prstGeom>
          <a:noFill/>
          <a:ln>
            <a:noFill/>
          </a:ln>
        </p:spPr>
        <p:txBody>
          <a:bodyPr bIns="91425" rIns="91425" lIns="91425" tIns="91425" anchor="t" anchorCtr="0">
            <a:noAutofit/>
          </a:bodyPr>
          <a:lstStyle/>
          <a:p>
            <a:pPr>
              <a:spcBef>
                <a:spcPts val="0"/>
              </a:spcBef>
              <a:buNone/>
            </a:pPr>
            <a:r>
              <a:rPr sz="1000" lang="en-US"/>
              <a:t>Photo: Tucker Prison Farm, Danny Johnston, Associated Press. Retrieved from bigstory.ap.org/article/after-43-years-arkansas-wants-fugitive-back-0.</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y="0" x="0"/>
          <a:ext cy="0" cx="0"/>
          <a:chOff y="0" x="0"/>
          <a:chExt cy="0" cx="0"/>
        </a:xfrm>
      </p:grpSpPr>
      <p:sp>
        <p:nvSpPr>
          <p:cNvPr id="189" name="Shape 189"/>
          <p:cNvSpPr txBox="1"/>
          <p:nvPr>
            <p:ph type="title"/>
          </p:nvPr>
        </p:nvSpPr>
        <p:spPr>
          <a:xfrm rot="-59999">
            <a:off y="837911" x="1078672"/>
            <a:ext cy="685694" cx="3063239"/>
          </a:xfrm>
          <a:prstGeom prst="rect">
            <a:avLst/>
          </a:prstGeom>
          <a:noFill/>
          <a:ln>
            <a:noFill/>
          </a:ln>
        </p:spPr>
        <p:txBody>
          <a:bodyPr bIns="45700" rIns="91425" lIns="91425" tIns="45700" anchor="b" anchorCtr="0">
            <a:noAutofit/>
          </a:bodyPr>
          <a:lstStyle/>
          <a:p>
            <a:pPr algn="ctr" rtl="0" lvl="0" marR="0" indent="0" marL="0">
              <a:spcBef>
                <a:spcPts val="0"/>
              </a:spcBef>
              <a:buClr>
                <a:schemeClr val="dk1"/>
              </a:buClr>
              <a:buSzPct val="25000"/>
              <a:buFont typeface="Merriweather"/>
              <a:buNone/>
            </a:pPr>
            <a:r>
              <a:rPr strike="noStrike" u="none" b="0" cap="none" baseline="0" sz="2150" lang="en-US" i="0">
                <a:solidFill>
                  <a:schemeClr val="dk1"/>
                </a:solidFill>
                <a:latin typeface="Merriweather"/>
                <a:ea typeface="Merriweather"/>
                <a:cs typeface="Merriweather"/>
                <a:sym typeface="Merriweather"/>
              </a:rPr>
              <a:t>Recent Arkansas Prison Reform</a:t>
            </a:r>
          </a:p>
        </p:txBody>
      </p:sp>
      <p:pic>
        <p:nvPicPr>
          <p:cNvPr id="190" name="Shape 190"/>
          <p:cNvPicPr preferRelativeResize="0"/>
          <p:nvPr>
            <p:ph idx="2" type="pic"/>
          </p:nvPr>
        </p:nvPicPr>
        <p:blipFill rotWithShape="1">
          <a:blip r:embed="rId3">
            <a:alphaModFix/>
          </a:blip>
          <a:srcRect t="0" b="0" r="28558" l="28558"/>
          <a:stretch/>
        </p:blipFill>
        <p:spPr>
          <a:xfrm rot="59999">
            <a:off y="836286" x="4880666"/>
            <a:ext cy="4539260" cx="2912697"/>
          </a:xfrm>
          <a:prstGeom prst="rect">
            <a:avLst/>
          </a:prstGeom>
          <a:noFill/>
          <a:ln w="101600" cap="rnd">
            <a:solidFill>
              <a:srgbClr val="FFFFFF"/>
            </a:solidFill>
            <a:prstDash val="solid"/>
            <a:round/>
            <a:headEnd w="med" len="med" type="none"/>
            <a:tailEnd w="med" len="med" type="none"/>
          </a:ln>
        </p:spPr>
      </p:pic>
      <p:sp>
        <p:nvSpPr>
          <p:cNvPr id="191" name="Shape 191"/>
          <p:cNvSpPr txBox="1"/>
          <p:nvPr>
            <p:ph idx="1" type="body"/>
          </p:nvPr>
        </p:nvSpPr>
        <p:spPr>
          <a:xfrm rot="-60000">
            <a:off y="1474016" x="1106892"/>
            <a:ext cy="4620956" cx="3044951"/>
          </a:xfrm>
          <a:prstGeom prst="rect">
            <a:avLst/>
          </a:prstGeom>
          <a:noFill/>
          <a:ln>
            <a:noFill/>
          </a:ln>
        </p:spPr>
        <p:txBody>
          <a:bodyPr bIns="45700" rIns="91425" lIns="91425" tIns="45700" anchor="t" anchorCtr="0">
            <a:noAutofit/>
          </a:bodyPr>
          <a:lstStyle/>
          <a:p>
            <a:pPr algn="ctr" rtl="0" lvl="0" marR="0" indent="-285750" marL="285750">
              <a:spcBef>
                <a:spcPts val="0"/>
              </a:spcBef>
              <a:buClr>
                <a:schemeClr val="accent2"/>
              </a:buClr>
              <a:buSzPct val="85000"/>
              <a:buFont typeface="Source Sans Pro"/>
              <a:buChar char="•"/>
            </a:pPr>
            <a:r>
              <a:rPr strike="noStrike" u="none" b="0" cap="none" baseline="0" sz="1600" lang="en-US" i="0">
                <a:solidFill>
                  <a:schemeClr val="dk1"/>
                </a:solidFill>
                <a:latin typeface="Source Sans Pro"/>
                <a:ea typeface="Source Sans Pro"/>
                <a:cs typeface="Source Sans Pro"/>
                <a:sym typeface="Source Sans Pro"/>
              </a:rPr>
              <a:t>In the 1980s and 1990s, Arkansas prisons were working toward national standardization.</a:t>
            </a:r>
          </a:p>
          <a:p>
            <a:pPr algn="ctr" rtl="0" lvl="0" marR="0" indent="-285750" marL="285750">
              <a:spcBef>
                <a:spcPts val="320"/>
              </a:spcBef>
              <a:buClr>
                <a:schemeClr val="accent2"/>
              </a:buClr>
              <a:buSzPct val="85000"/>
              <a:buFont typeface="Source Sans Pro"/>
              <a:buChar char="•"/>
            </a:pPr>
            <a:r>
              <a:rPr strike="noStrike" u="none" b="0" cap="none" baseline="0" sz="1600" lang="en-US" i="0">
                <a:solidFill>
                  <a:schemeClr val="dk1"/>
                </a:solidFill>
                <a:latin typeface="Source Sans Pro"/>
                <a:ea typeface="Source Sans Pro"/>
                <a:cs typeface="Source Sans Pro"/>
                <a:sym typeface="Source Sans Pro"/>
              </a:rPr>
              <a:t>In the 80s, it was discovered that the Arkansas Department of Corrections had been selling contaminated plasma from prisoners to other countries in order to make money.  This practice was stopped in 1994.</a:t>
            </a:r>
          </a:p>
          <a:p>
            <a:pPr algn="ctr" rtl="0" lvl="0" marR="0" indent="-285750" marL="285750">
              <a:spcBef>
                <a:spcPts val="320"/>
              </a:spcBef>
              <a:buClr>
                <a:schemeClr val="accent2"/>
              </a:buClr>
              <a:buSzPct val="85000"/>
              <a:buFont typeface="Source Sans Pro"/>
              <a:buChar char="•"/>
            </a:pPr>
            <a:r>
              <a:rPr strike="noStrike" u="none" b="0" cap="none" baseline="0" sz="1600" lang="en-US" i="0">
                <a:solidFill>
                  <a:schemeClr val="dk1"/>
                </a:solidFill>
                <a:latin typeface="Source Sans Pro"/>
                <a:ea typeface="Source Sans Pro"/>
                <a:cs typeface="Source Sans Pro"/>
                <a:sym typeface="Source Sans Pro"/>
              </a:rPr>
              <a:t>Like most prisons in the country, overcrowding became a problem in the 90s.</a:t>
            </a:r>
          </a:p>
        </p:txBody>
      </p:sp>
      <p:sp>
        <p:nvSpPr>
          <p:cNvPr id="192" name="Shape 192"/>
          <p:cNvSpPr txBox="1"/>
          <p:nvPr/>
        </p:nvSpPr>
        <p:spPr>
          <a:xfrm>
            <a:off y="5472675" x="4775675"/>
            <a:ext cy="739199" cx="2991600"/>
          </a:xfrm>
          <a:prstGeom prst="rect">
            <a:avLst/>
          </a:prstGeom>
          <a:noFill/>
          <a:ln>
            <a:noFill/>
          </a:ln>
        </p:spPr>
        <p:txBody>
          <a:bodyPr bIns="91425" rIns="91425" lIns="91425" tIns="91425" anchor="t" anchorCtr="0">
            <a:noAutofit/>
          </a:bodyPr>
          <a:lstStyle/>
          <a:p>
            <a:pPr>
              <a:spcBef>
                <a:spcPts val="0"/>
              </a:spcBef>
              <a:buNone/>
            </a:pPr>
            <a:r>
              <a:rPr sz="1000" lang="en-US"/>
              <a:t>Image: Arkansas prisoner giving  blood. Retrieved from www.ozarkfoothillsfilmfest.org/littlerock.htm.</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sp>
        <p:nvSpPr>
          <p:cNvPr id="197" name="Shape 197"/>
          <p:cNvSpPr txBox="1"/>
          <p:nvPr>
            <p:ph type="title"/>
          </p:nvPr>
        </p:nvSpPr>
        <p:spPr>
          <a:xfrm rot="-59999">
            <a:off y="839260" x="1076701"/>
            <a:ext cy="457130" cx="3063239"/>
          </a:xfrm>
          <a:prstGeom prst="rect">
            <a:avLst/>
          </a:prstGeom>
          <a:noFill/>
          <a:ln>
            <a:noFill/>
          </a:ln>
        </p:spPr>
        <p:txBody>
          <a:bodyPr bIns="45700" rIns="91425" lIns="91425" tIns="45700" anchor="b" anchorCtr="0">
            <a:noAutofit/>
          </a:bodyPr>
          <a:lstStyle/>
          <a:p>
            <a:pPr algn="ctr" rtl="0" lvl="0" marR="0" indent="0" marL="0">
              <a:spcBef>
                <a:spcPts val="0"/>
              </a:spcBef>
              <a:buClr>
                <a:schemeClr val="dk1"/>
              </a:buClr>
              <a:buSzPct val="25000"/>
              <a:buFont typeface="Merriweather"/>
              <a:buNone/>
            </a:pPr>
            <a:r>
              <a:rPr strike="noStrike" u="none" b="0" cap="none" baseline="0" sz="2150" lang="en-US" i="0">
                <a:solidFill>
                  <a:schemeClr val="dk1"/>
                </a:solidFill>
                <a:latin typeface="Merriweather"/>
                <a:ea typeface="Merriweather"/>
                <a:cs typeface="Merriweather"/>
                <a:sym typeface="Merriweather"/>
              </a:rPr>
              <a:t>Winthrop Rockefeller</a:t>
            </a:r>
          </a:p>
        </p:txBody>
      </p:sp>
      <p:pic>
        <p:nvPicPr>
          <p:cNvPr id="198" name="Shape 198"/>
          <p:cNvPicPr preferRelativeResize="0"/>
          <p:nvPr>
            <p:ph idx="2" type="pic"/>
          </p:nvPr>
        </p:nvPicPr>
        <p:blipFill rotWithShape="1">
          <a:blip r:embed="rId3">
            <a:alphaModFix/>
          </a:blip>
          <a:srcRect t="0" b="0" r="0" l="0"/>
          <a:stretch/>
        </p:blipFill>
        <p:spPr>
          <a:xfrm rot="154339">
            <a:off y="1984876" x="4659741"/>
            <a:ext cy="2737859" cx="3419625"/>
          </a:xfrm>
          <a:prstGeom prst="rect">
            <a:avLst/>
          </a:prstGeom>
          <a:noFill/>
          <a:ln w="101600" cap="rnd">
            <a:solidFill>
              <a:srgbClr val="FFFFFF"/>
            </a:solidFill>
            <a:prstDash val="solid"/>
            <a:round/>
            <a:headEnd w="med" len="med" type="none"/>
            <a:tailEnd w="med" len="med" type="none"/>
          </a:ln>
        </p:spPr>
      </p:pic>
      <p:sp>
        <p:nvSpPr>
          <p:cNvPr id="199" name="Shape 199"/>
          <p:cNvSpPr txBox="1"/>
          <p:nvPr>
            <p:ph idx="1" type="body"/>
          </p:nvPr>
        </p:nvSpPr>
        <p:spPr>
          <a:xfrm rot="-60000">
            <a:off y="1321601" x="1185086"/>
            <a:ext cy="4849521" cx="3044951"/>
          </a:xfrm>
          <a:prstGeom prst="rect">
            <a:avLst/>
          </a:prstGeom>
          <a:noFill/>
          <a:ln>
            <a:noFill/>
          </a:ln>
        </p:spPr>
        <p:txBody>
          <a:bodyPr bIns="45700" rIns="91425" lIns="91425" tIns="45700" anchor="t" anchorCtr="0">
            <a:noAutofit/>
          </a:bodyPr>
          <a:lstStyle/>
          <a:p>
            <a:pPr algn="ctr" rtl="0" lvl="0" marR="0" indent="0" marL="0">
              <a:spcBef>
                <a:spcPts val="0"/>
              </a:spcBef>
              <a:buClr>
                <a:schemeClr val="accent2"/>
              </a:buClr>
              <a:buSzPct val="25000"/>
              <a:buFont typeface="Source Sans Pro"/>
              <a:buNone/>
            </a:pPr>
            <a:r>
              <a:rPr strike="noStrike" u="none" b="0" cap="none" baseline="0" sz="1600" lang="en-US" i="0">
                <a:solidFill>
                  <a:schemeClr val="dk1"/>
                </a:solidFill>
                <a:latin typeface="Source Sans Pro"/>
                <a:ea typeface="Source Sans Pro"/>
                <a:cs typeface="Source Sans Pro"/>
                <a:sym typeface="Source Sans Pro"/>
              </a:rPr>
              <a:t>The beginnings of true reform in Arkansas prisons can be attributed to Winthrop Rockefeller.  Unlike previous governors who wanted to find out what was happening, but not take any action, Rockefeller made prison reform a true issue in Arkansas.  Upon his election, he began to campaign feverishly about Arkansas prisons, along with Arkansas native Johnny Cash.</a:t>
            </a:r>
          </a:p>
        </p:txBody>
      </p:sp>
      <p:sp>
        <p:nvSpPr>
          <p:cNvPr id="200" name="Shape 200"/>
          <p:cNvSpPr txBox="1"/>
          <p:nvPr/>
        </p:nvSpPr>
        <p:spPr>
          <a:xfrm rot="157673">
            <a:off y="4859922" x="4572000"/>
            <a:ext cy="707885" cx="3505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000" lang="en-US" i="0">
                <a:solidFill>
                  <a:schemeClr val="dk1"/>
                </a:solidFill>
                <a:latin typeface="Source Sans Pro"/>
                <a:ea typeface="Source Sans Pro"/>
                <a:cs typeface="Source Sans Pro"/>
                <a:sym typeface="Source Sans Pro"/>
              </a:rPr>
              <a:t>Winthrop Rockefeller with Johnny and June Carter Cash at Cummins Prison Farm, April 10, 1969.  Winthrop Rockefeller Collection at the UALR Center for Arkansas History and Culture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