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embeddedFontLst>
    <p:embeddedFont>
      <p:font typeface="Montserrat"/>
      <p:regular r:id="rId18"/>
      <p:bold r:id="rId19"/>
      <p:italic r:id="rId20"/>
      <p:boldItalic r:id="rId21"/>
    </p:embeddedFont>
    <p:embeddedFont>
      <p:font typeface="Corbel"/>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22" Type="http://schemas.openxmlformats.org/officeDocument/2006/relationships/font" Target="fonts/Corbel-regular.fntdata"/><Relationship Id="rId21" Type="http://schemas.openxmlformats.org/officeDocument/2006/relationships/font" Target="fonts/Montserrat-boldItalic.fntdata"/><Relationship Id="rId24" Type="http://schemas.openxmlformats.org/officeDocument/2006/relationships/font" Target="fonts/Corbel-italic.fntdata"/><Relationship Id="rId23" Type="http://schemas.openxmlformats.org/officeDocument/2006/relationships/font" Target="fonts/Corbel-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schemas.openxmlformats.org/officeDocument/2006/relationships/font" Target="fonts/Corbel-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Montserrat-bold.fntdata"/><Relationship Id="rId18" Type="http://schemas.openxmlformats.org/officeDocument/2006/relationships/font" Target="fonts/Montserr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46f9d7332e_0_1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46f9d7332e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46f9d7332e_0_1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46f9d7332e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46f9d7332e_0_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46f9d7332e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46f9d7332e_0_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46f9d7332e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46f9d7332e_0_10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46f9d7332e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46f9d7332e_0_1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46f9d7332e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415611" y="992767"/>
            <a:ext cx="11360700" cy="2736900"/>
          </a:xfrm>
          <a:prstGeom prst="rect">
            <a:avLst/>
          </a:prstGeom>
        </p:spPr>
        <p:txBody>
          <a:bodyPr anchorCtr="0" anchor="b" bIns="121900" lIns="121900" spcFirstLastPara="1" rIns="121900" wrap="square" tIns="121900"/>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p:txBody>
      </p:sp>
      <p:sp>
        <p:nvSpPr>
          <p:cNvPr id="11" name="Google Shape;11;p2"/>
          <p:cNvSpPr txBox="1"/>
          <p:nvPr>
            <p:ph idx="1" type="subTitle"/>
          </p:nvPr>
        </p:nvSpPr>
        <p:spPr>
          <a:xfrm>
            <a:off x="415600" y="3778833"/>
            <a:ext cx="11360700" cy="1056900"/>
          </a:xfrm>
          <a:prstGeom prst="rect">
            <a:avLst/>
          </a:prstGeom>
        </p:spPr>
        <p:txBody>
          <a:bodyPr anchorCtr="0" anchor="t" bIns="121900" lIns="121900" spcFirstLastPara="1" rIns="121900" wrap="square" tIns="121900"/>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2" name="Google Shape;12;p2"/>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415600" y="1474833"/>
            <a:ext cx="11360700" cy="2618100"/>
          </a:xfrm>
          <a:prstGeom prst="rect">
            <a:avLst/>
          </a:prstGeom>
        </p:spPr>
        <p:txBody>
          <a:bodyPr anchorCtr="0" anchor="b" bIns="121900" lIns="121900" spcFirstLastPara="1" rIns="121900" wrap="square" tIns="121900"/>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46" name="Google Shape;46;p11"/>
          <p:cNvSpPr txBox="1"/>
          <p:nvPr>
            <p:ph idx="1" type="body"/>
          </p:nvPr>
        </p:nvSpPr>
        <p:spPr>
          <a:xfrm>
            <a:off x="415600" y="4202967"/>
            <a:ext cx="11360700" cy="1734300"/>
          </a:xfrm>
          <a:prstGeom prst="rect">
            <a:avLst/>
          </a:prstGeom>
        </p:spPr>
        <p:txBody>
          <a:bodyPr anchorCtr="0" anchor="t" bIns="121900" lIns="121900" spcFirstLastPara="1" rIns="121900" wrap="square" tIns="121900"/>
          <a:lstStyle>
            <a:lvl1pPr indent="-381000" lvl="0" marL="457200" algn="ctr">
              <a:spcBef>
                <a:spcPts val="0"/>
              </a:spcBef>
              <a:spcAft>
                <a:spcPts val="0"/>
              </a:spcAft>
              <a:buSzPts val="2400"/>
              <a:buChar char="●"/>
              <a:defRPr/>
            </a:lvl1pPr>
            <a:lvl2pPr indent="-349250" lvl="1" marL="914400" algn="ctr">
              <a:spcBef>
                <a:spcPts val="2100"/>
              </a:spcBef>
              <a:spcAft>
                <a:spcPts val="0"/>
              </a:spcAft>
              <a:buSzPts val="1900"/>
              <a:buChar char="○"/>
              <a:defRPr/>
            </a:lvl2pPr>
            <a:lvl3pPr indent="-349250" lvl="2" marL="1371600" algn="ctr">
              <a:spcBef>
                <a:spcPts val="2100"/>
              </a:spcBef>
              <a:spcAft>
                <a:spcPts val="0"/>
              </a:spcAft>
              <a:buSzPts val="1900"/>
              <a:buChar char="■"/>
              <a:defRPr/>
            </a:lvl3pPr>
            <a:lvl4pPr indent="-349250" lvl="3" marL="1828800" algn="ctr">
              <a:spcBef>
                <a:spcPts val="2100"/>
              </a:spcBef>
              <a:spcAft>
                <a:spcPts val="0"/>
              </a:spcAft>
              <a:buSzPts val="1900"/>
              <a:buChar char="●"/>
              <a:defRPr/>
            </a:lvl4pPr>
            <a:lvl5pPr indent="-349250" lvl="4" marL="2286000" algn="ctr">
              <a:spcBef>
                <a:spcPts val="2100"/>
              </a:spcBef>
              <a:spcAft>
                <a:spcPts val="0"/>
              </a:spcAft>
              <a:buSzPts val="1900"/>
              <a:buChar char="○"/>
              <a:defRPr/>
            </a:lvl5pPr>
            <a:lvl6pPr indent="-349250" lvl="5" marL="2743200" algn="ctr">
              <a:spcBef>
                <a:spcPts val="2100"/>
              </a:spcBef>
              <a:spcAft>
                <a:spcPts val="0"/>
              </a:spcAft>
              <a:buSzPts val="1900"/>
              <a:buChar char="■"/>
              <a:defRPr/>
            </a:lvl6pPr>
            <a:lvl7pPr indent="-349250" lvl="6" marL="3200400" algn="ctr">
              <a:spcBef>
                <a:spcPts val="2100"/>
              </a:spcBef>
              <a:spcAft>
                <a:spcPts val="0"/>
              </a:spcAft>
              <a:buSzPts val="1900"/>
              <a:buChar char="●"/>
              <a:defRPr/>
            </a:lvl7pPr>
            <a:lvl8pPr indent="-349250" lvl="7" marL="3657600" algn="ctr">
              <a:spcBef>
                <a:spcPts val="2100"/>
              </a:spcBef>
              <a:spcAft>
                <a:spcPts val="0"/>
              </a:spcAft>
              <a:buSzPts val="1900"/>
              <a:buChar char="○"/>
              <a:defRPr/>
            </a:lvl8pPr>
            <a:lvl9pPr indent="-349250" lvl="8" marL="4114800" algn="ctr">
              <a:spcBef>
                <a:spcPts val="2100"/>
              </a:spcBef>
              <a:spcAft>
                <a:spcPts val="2100"/>
              </a:spcAft>
              <a:buSzPts val="1900"/>
              <a:buChar char="■"/>
              <a:defRPr/>
            </a:lvl9pPr>
          </a:lstStyle>
          <a:p/>
        </p:txBody>
      </p:sp>
      <p:sp>
        <p:nvSpPr>
          <p:cNvPr id="47" name="Google Shape;47;p11"/>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aption">
  <p:cSld name="Title and Caption">
    <p:spTree>
      <p:nvGrpSpPr>
        <p:cNvPr id="50" name="Shape 50"/>
        <p:cNvGrpSpPr/>
        <p:nvPr/>
      </p:nvGrpSpPr>
      <p:grpSpPr>
        <a:xfrm>
          <a:off x="0" y="0"/>
          <a:ext cx="0" cy="0"/>
          <a:chOff x="0" y="0"/>
          <a:chExt cx="0" cy="0"/>
        </a:xfrm>
      </p:grpSpPr>
      <p:pic>
        <p:nvPicPr>
          <p:cNvPr descr="HD-ShadowLong.png" id="51" name="Google Shape;51;p13"/>
          <p:cNvPicPr preferRelativeResize="0"/>
          <p:nvPr/>
        </p:nvPicPr>
        <p:blipFill rotWithShape="1">
          <a:blip r:embed="rId2">
            <a:alphaModFix/>
          </a:blip>
          <a:srcRect b="0" l="0" r="0" t="0"/>
          <a:stretch/>
        </p:blipFill>
        <p:spPr>
          <a:xfrm>
            <a:off x="1" y="5928628"/>
            <a:ext cx="10437813" cy="321164"/>
          </a:xfrm>
          <a:prstGeom prst="rect">
            <a:avLst/>
          </a:prstGeom>
          <a:noFill/>
          <a:ln>
            <a:noFill/>
          </a:ln>
        </p:spPr>
      </p:pic>
      <p:pic>
        <p:nvPicPr>
          <p:cNvPr descr="HD-ShadowShort.png" id="52" name="Google Shape;52;p13"/>
          <p:cNvPicPr preferRelativeResize="0"/>
          <p:nvPr/>
        </p:nvPicPr>
        <p:blipFill rotWithShape="1">
          <a:blip r:embed="rId3">
            <a:alphaModFix/>
          </a:blip>
          <a:srcRect b="0" l="0" r="0" t="0"/>
          <a:stretch/>
        </p:blipFill>
        <p:spPr>
          <a:xfrm>
            <a:off x="10585826" y="5929622"/>
            <a:ext cx="1602998" cy="144270"/>
          </a:xfrm>
          <a:prstGeom prst="rect">
            <a:avLst/>
          </a:prstGeom>
          <a:noFill/>
          <a:ln>
            <a:noFill/>
          </a:ln>
        </p:spPr>
      </p:pic>
      <p:sp>
        <p:nvSpPr>
          <p:cNvPr id="53" name="Google Shape;53;p13"/>
          <p:cNvSpPr/>
          <p:nvPr/>
        </p:nvSpPr>
        <p:spPr>
          <a:xfrm>
            <a:off x="0" y="4567988"/>
            <a:ext cx="10437900" cy="13683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3"/>
          <p:cNvSpPr/>
          <p:nvPr/>
        </p:nvSpPr>
        <p:spPr>
          <a:xfrm>
            <a:off x="10585827" y="4567988"/>
            <a:ext cx="1602900" cy="1368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txBox="1"/>
          <p:nvPr>
            <p:ph type="title"/>
          </p:nvPr>
        </p:nvSpPr>
        <p:spPr>
          <a:xfrm>
            <a:off x="680322" y="609597"/>
            <a:ext cx="9613800" cy="3592800"/>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lt1"/>
              </a:buClr>
              <a:buSzPts val="3200"/>
              <a:buFont typeface="Trebuchet MS"/>
              <a:buNone/>
              <a:defRPr b="0" i="0" sz="3200" u="none" cap="none" strike="noStrike">
                <a:solidFill>
                  <a:schemeClr val="lt1"/>
                </a:solidFill>
                <a:latin typeface="Trebuchet MS"/>
                <a:ea typeface="Trebuchet MS"/>
                <a:cs typeface="Trebuchet MS"/>
                <a:sym typeface="Trebuchet MS"/>
              </a:defRPr>
            </a:lvl1pPr>
            <a:lvl2pPr lvl="1" rtl="0">
              <a:spcBef>
                <a:spcPts val="0"/>
              </a:spcBef>
              <a:spcAft>
                <a:spcPts val="0"/>
              </a:spcAft>
              <a:buSzPts val="3700"/>
              <a:buNone/>
              <a:defRPr sz="1800"/>
            </a:lvl2pPr>
            <a:lvl3pPr lvl="2" rtl="0">
              <a:spcBef>
                <a:spcPts val="0"/>
              </a:spcBef>
              <a:spcAft>
                <a:spcPts val="0"/>
              </a:spcAft>
              <a:buSzPts val="3700"/>
              <a:buNone/>
              <a:defRPr sz="1800"/>
            </a:lvl3pPr>
            <a:lvl4pPr lvl="3" rtl="0">
              <a:spcBef>
                <a:spcPts val="0"/>
              </a:spcBef>
              <a:spcAft>
                <a:spcPts val="0"/>
              </a:spcAft>
              <a:buSzPts val="3700"/>
              <a:buNone/>
              <a:defRPr sz="1800"/>
            </a:lvl4pPr>
            <a:lvl5pPr lvl="4" rtl="0">
              <a:spcBef>
                <a:spcPts val="0"/>
              </a:spcBef>
              <a:spcAft>
                <a:spcPts val="0"/>
              </a:spcAft>
              <a:buSzPts val="3700"/>
              <a:buNone/>
              <a:defRPr sz="1800"/>
            </a:lvl5pPr>
            <a:lvl6pPr lvl="5" rtl="0">
              <a:spcBef>
                <a:spcPts val="0"/>
              </a:spcBef>
              <a:spcAft>
                <a:spcPts val="0"/>
              </a:spcAft>
              <a:buSzPts val="3700"/>
              <a:buNone/>
              <a:defRPr sz="1800"/>
            </a:lvl6pPr>
            <a:lvl7pPr lvl="6" rtl="0">
              <a:spcBef>
                <a:spcPts val="0"/>
              </a:spcBef>
              <a:spcAft>
                <a:spcPts val="0"/>
              </a:spcAft>
              <a:buSzPts val="3700"/>
              <a:buNone/>
              <a:defRPr sz="1800"/>
            </a:lvl7pPr>
            <a:lvl8pPr lvl="7" rtl="0">
              <a:spcBef>
                <a:spcPts val="0"/>
              </a:spcBef>
              <a:spcAft>
                <a:spcPts val="0"/>
              </a:spcAft>
              <a:buSzPts val="3700"/>
              <a:buNone/>
              <a:defRPr sz="1800"/>
            </a:lvl8pPr>
            <a:lvl9pPr lvl="8" rtl="0">
              <a:spcBef>
                <a:spcPts val="0"/>
              </a:spcBef>
              <a:spcAft>
                <a:spcPts val="0"/>
              </a:spcAft>
              <a:buSzPts val="3700"/>
              <a:buNone/>
              <a:defRPr sz="1800"/>
            </a:lvl9pPr>
          </a:lstStyle>
          <a:p/>
        </p:txBody>
      </p:sp>
      <p:sp>
        <p:nvSpPr>
          <p:cNvPr id="56" name="Google Shape;56;p13"/>
          <p:cNvSpPr txBox="1"/>
          <p:nvPr>
            <p:ph idx="1" type="body"/>
          </p:nvPr>
        </p:nvSpPr>
        <p:spPr>
          <a:xfrm>
            <a:off x="680322" y="4711615"/>
            <a:ext cx="9613800" cy="1090800"/>
          </a:xfrm>
          <a:prstGeom prst="rect">
            <a:avLst/>
          </a:prstGeom>
          <a:noFill/>
          <a:ln>
            <a:noFill/>
          </a:ln>
        </p:spPr>
        <p:txBody>
          <a:bodyPr anchorCtr="0" anchor="ctr" bIns="45700" lIns="91425" spcFirstLastPara="1" rIns="91425" wrap="square" tIns="45700"/>
          <a:lstStyle>
            <a:lvl1pPr indent="-228600" lvl="0" marL="457200" marR="0" rtl="0" algn="l">
              <a:lnSpc>
                <a:spcPct val="90000"/>
              </a:lnSpc>
              <a:spcBef>
                <a:spcPts val="1000"/>
              </a:spcBef>
              <a:spcAft>
                <a:spcPts val="0"/>
              </a:spcAft>
              <a:buClr>
                <a:schemeClr val="lt1"/>
              </a:buClr>
              <a:buSzPts val="1600"/>
              <a:buFont typeface="Arial"/>
              <a:buNone/>
              <a:defRPr b="0" i="0" sz="1600" u="none" cap="none" strike="noStrike">
                <a:solidFill>
                  <a:schemeClr val="lt1"/>
                </a:solidFill>
                <a:latin typeface="Trebuchet MS"/>
                <a:ea typeface="Trebuchet MS"/>
                <a:cs typeface="Trebuchet MS"/>
                <a:sym typeface="Trebuchet MS"/>
              </a:defRPr>
            </a:lvl1pPr>
            <a:lvl2pPr indent="-228600" lvl="1" marL="914400" marR="0" rtl="0" algn="l">
              <a:lnSpc>
                <a:spcPct val="90000"/>
              </a:lnSpc>
              <a:spcBef>
                <a:spcPts val="2100"/>
              </a:spcBef>
              <a:spcAft>
                <a:spcPts val="0"/>
              </a:spcAft>
              <a:buClr>
                <a:schemeClr val="lt1"/>
              </a:buClr>
              <a:buSzPts val="1400"/>
              <a:buFont typeface="Arial"/>
              <a:buNone/>
              <a:defRPr b="0" i="0" sz="1400" u="none" cap="none" strike="noStrike">
                <a:solidFill>
                  <a:schemeClr val="lt1"/>
                </a:solidFill>
                <a:latin typeface="Trebuchet MS"/>
                <a:ea typeface="Trebuchet MS"/>
                <a:cs typeface="Trebuchet MS"/>
                <a:sym typeface="Trebuchet MS"/>
              </a:defRPr>
            </a:lvl2pPr>
            <a:lvl3pPr indent="-228600" lvl="2" marL="1371600" marR="0" rtl="0" algn="l">
              <a:lnSpc>
                <a:spcPct val="90000"/>
              </a:lnSpc>
              <a:spcBef>
                <a:spcPts val="2100"/>
              </a:spcBef>
              <a:spcAft>
                <a:spcPts val="0"/>
              </a:spcAft>
              <a:buClr>
                <a:schemeClr val="lt1"/>
              </a:buClr>
              <a:buSzPts val="1200"/>
              <a:buFont typeface="Arial"/>
              <a:buNone/>
              <a:defRPr b="0" i="0" sz="1200" u="none" cap="none" strike="noStrike">
                <a:solidFill>
                  <a:schemeClr val="lt1"/>
                </a:solidFill>
                <a:latin typeface="Trebuchet MS"/>
                <a:ea typeface="Trebuchet MS"/>
                <a:cs typeface="Trebuchet MS"/>
                <a:sym typeface="Trebuchet MS"/>
              </a:defRPr>
            </a:lvl3pPr>
            <a:lvl4pPr indent="-228600" lvl="3" marL="1828800" marR="0" rtl="0" algn="l">
              <a:lnSpc>
                <a:spcPct val="90000"/>
              </a:lnSpc>
              <a:spcBef>
                <a:spcPts val="2100"/>
              </a:spcBef>
              <a:spcAft>
                <a:spcPts val="0"/>
              </a:spcAft>
              <a:buClr>
                <a:schemeClr val="lt1"/>
              </a:buClr>
              <a:buSzPts val="1000"/>
              <a:buFont typeface="Arial"/>
              <a:buNone/>
              <a:defRPr b="0" i="0" sz="1000" u="none" cap="none" strike="noStrike">
                <a:solidFill>
                  <a:schemeClr val="lt1"/>
                </a:solidFill>
                <a:latin typeface="Trebuchet MS"/>
                <a:ea typeface="Trebuchet MS"/>
                <a:cs typeface="Trebuchet MS"/>
                <a:sym typeface="Trebuchet MS"/>
              </a:defRPr>
            </a:lvl4pPr>
            <a:lvl5pPr indent="-228600" lvl="4" marL="2286000" marR="0" rtl="0" algn="l">
              <a:lnSpc>
                <a:spcPct val="90000"/>
              </a:lnSpc>
              <a:spcBef>
                <a:spcPts val="2100"/>
              </a:spcBef>
              <a:spcAft>
                <a:spcPts val="0"/>
              </a:spcAft>
              <a:buClr>
                <a:schemeClr val="lt1"/>
              </a:buClr>
              <a:buSzPts val="1000"/>
              <a:buFont typeface="Arial"/>
              <a:buNone/>
              <a:defRPr b="0" i="0" sz="1000" u="none" cap="none" strike="noStrike">
                <a:solidFill>
                  <a:schemeClr val="lt1"/>
                </a:solidFill>
                <a:latin typeface="Trebuchet MS"/>
                <a:ea typeface="Trebuchet MS"/>
                <a:cs typeface="Trebuchet MS"/>
                <a:sym typeface="Trebuchet MS"/>
              </a:defRPr>
            </a:lvl5pPr>
            <a:lvl6pPr indent="-228600" lvl="5" marL="2743200" marR="0" rtl="0" algn="l">
              <a:lnSpc>
                <a:spcPct val="90000"/>
              </a:lnSpc>
              <a:spcBef>
                <a:spcPts val="2100"/>
              </a:spcBef>
              <a:spcAft>
                <a:spcPts val="0"/>
              </a:spcAft>
              <a:buClr>
                <a:schemeClr val="lt1"/>
              </a:buClr>
              <a:buSzPts val="1000"/>
              <a:buFont typeface="Arial"/>
              <a:buNone/>
              <a:defRPr b="0" i="0" sz="1000" u="none" cap="none" strike="noStrike">
                <a:solidFill>
                  <a:schemeClr val="lt1"/>
                </a:solidFill>
                <a:latin typeface="Trebuchet MS"/>
                <a:ea typeface="Trebuchet MS"/>
                <a:cs typeface="Trebuchet MS"/>
                <a:sym typeface="Trebuchet MS"/>
              </a:defRPr>
            </a:lvl6pPr>
            <a:lvl7pPr indent="-228600" lvl="6" marL="3200400" marR="0" rtl="0" algn="l">
              <a:lnSpc>
                <a:spcPct val="90000"/>
              </a:lnSpc>
              <a:spcBef>
                <a:spcPts val="2100"/>
              </a:spcBef>
              <a:spcAft>
                <a:spcPts val="0"/>
              </a:spcAft>
              <a:buClr>
                <a:schemeClr val="lt1"/>
              </a:buClr>
              <a:buSzPts val="1000"/>
              <a:buFont typeface="Arial"/>
              <a:buNone/>
              <a:defRPr b="0" i="0" sz="1000" u="none" cap="none" strike="noStrike">
                <a:solidFill>
                  <a:schemeClr val="lt1"/>
                </a:solidFill>
                <a:latin typeface="Trebuchet MS"/>
                <a:ea typeface="Trebuchet MS"/>
                <a:cs typeface="Trebuchet MS"/>
                <a:sym typeface="Trebuchet MS"/>
              </a:defRPr>
            </a:lvl7pPr>
            <a:lvl8pPr indent="-228600" lvl="7" marL="3657600" marR="0" rtl="0" algn="l">
              <a:lnSpc>
                <a:spcPct val="90000"/>
              </a:lnSpc>
              <a:spcBef>
                <a:spcPts val="2100"/>
              </a:spcBef>
              <a:spcAft>
                <a:spcPts val="0"/>
              </a:spcAft>
              <a:buClr>
                <a:schemeClr val="lt1"/>
              </a:buClr>
              <a:buSzPts val="1000"/>
              <a:buFont typeface="Arial"/>
              <a:buNone/>
              <a:defRPr b="0" i="0" sz="1000" u="none" cap="none" strike="noStrike">
                <a:solidFill>
                  <a:schemeClr val="lt1"/>
                </a:solidFill>
                <a:latin typeface="Trebuchet MS"/>
                <a:ea typeface="Trebuchet MS"/>
                <a:cs typeface="Trebuchet MS"/>
                <a:sym typeface="Trebuchet MS"/>
              </a:defRPr>
            </a:lvl8pPr>
            <a:lvl9pPr indent="-228600" lvl="8" marL="4114800" marR="0" rtl="0" algn="l">
              <a:lnSpc>
                <a:spcPct val="90000"/>
              </a:lnSpc>
              <a:spcBef>
                <a:spcPts val="2100"/>
              </a:spcBef>
              <a:spcAft>
                <a:spcPts val="2100"/>
              </a:spcAft>
              <a:buClr>
                <a:schemeClr val="lt1"/>
              </a:buClr>
              <a:buSzPts val="1000"/>
              <a:buFont typeface="Arial"/>
              <a:buNone/>
              <a:defRPr b="0" i="0" sz="1000" u="none" cap="none" strike="noStrike">
                <a:solidFill>
                  <a:schemeClr val="lt1"/>
                </a:solidFill>
                <a:latin typeface="Trebuchet MS"/>
                <a:ea typeface="Trebuchet MS"/>
                <a:cs typeface="Trebuchet MS"/>
                <a:sym typeface="Trebuchet MS"/>
              </a:defRPr>
            </a:lvl9pPr>
          </a:lstStyle>
          <a:p/>
        </p:txBody>
      </p:sp>
      <p:sp>
        <p:nvSpPr>
          <p:cNvPr id="57" name="Google Shape;57;p13"/>
          <p:cNvSpPr txBox="1"/>
          <p:nvPr>
            <p:ph idx="10" type="dt"/>
          </p:nvPr>
        </p:nvSpPr>
        <p:spPr>
          <a:xfrm>
            <a:off x="7550981" y="5936187"/>
            <a:ext cx="2743200" cy="365100"/>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50">
                <a:solidFill>
                  <a:schemeClr val="l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9pPr>
          </a:lstStyle>
          <a:p/>
        </p:txBody>
      </p:sp>
      <p:sp>
        <p:nvSpPr>
          <p:cNvPr id="58" name="Google Shape;58;p13"/>
          <p:cNvSpPr txBox="1"/>
          <p:nvPr>
            <p:ph idx="11" type="ftr"/>
          </p:nvPr>
        </p:nvSpPr>
        <p:spPr>
          <a:xfrm>
            <a:off x="680321" y="5936188"/>
            <a:ext cx="6870600" cy="3651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50">
                <a:solidFill>
                  <a:schemeClr val="l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9pPr>
          </a:lstStyle>
          <a:p/>
        </p:txBody>
      </p:sp>
      <p:sp>
        <p:nvSpPr>
          <p:cNvPr id="59" name="Google Shape;59;p13"/>
          <p:cNvSpPr txBox="1"/>
          <p:nvPr>
            <p:ph idx="12" type="sldNum"/>
          </p:nvPr>
        </p:nvSpPr>
        <p:spPr>
          <a:xfrm>
            <a:off x="10729455" y="4711615"/>
            <a:ext cx="1154100" cy="109080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sz="3600">
                <a:solidFill>
                  <a:schemeClr val="lt1"/>
                </a:solidFill>
                <a:latin typeface="Trebuchet MS"/>
                <a:ea typeface="Trebuchet MS"/>
                <a:cs typeface="Trebuchet MS"/>
                <a:sym typeface="Trebuchet MS"/>
              </a:defRPr>
            </a:lvl1pPr>
            <a:lvl2pPr indent="0" lvl="1" marL="0" marR="0" rtl="0" algn="l">
              <a:spcBef>
                <a:spcPts val="0"/>
              </a:spcBef>
              <a:buNone/>
              <a:defRPr sz="3600">
                <a:solidFill>
                  <a:schemeClr val="lt1"/>
                </a:solidFill>
                <a:latin typeface="Trebuchet MS"/>
                <a:ea typeface="Trebuchet MS"/>
                <a:cs typeface="Trebuchet MS"/>
                <a:sym typeface="Trebuchet MS"/>
              </a:defRPr>
            </a:lvl2pPr>
            <a:lvl3pPr indent="0" lvl="2" marL="0" marR="0" rtl="0" algn="l">
              <a:spcBef>
                <a:spcPts val="0"/>
              </a:spcBef>
              <a:buNone/>
              <a:defRPr sz="3600">
                <a:solidFill>
                  <a:schemeClr val="lt1"/>
                </a:solidFill>
                <a:latin typeface="Trebuchet MS"/>
                <a:ea typeface="Trebuchet MS"/>
                <a:cs typeface="Trebuchet MS"/>
                <a:sym typeface="Trebuchet MS"/>
              </a:defRPr>
            </a:lvl3pPr>
            <a:lvl4pPr indent="0" lvl="3" marL="0" marR="0" rtl="0" algn="l">
              <a:spcBef>
                <a:spcPts val="0"/>
              </a:spcBef>
              <a:buNone/>
              <a:defRPr sz="3600">
                <a:solidFill>
                  <a:schemeClr val="lt1"/>
                </a:solidFill>
                <a:latin typeface="Trebuchet MS"/>
                <a:ea typeface="Trebuchet MS"/>
                <a:cs typeface="Trebuchet MS"/>
                <a:sym typeface="Trebuchet MS"/>
              </a:defRPr>
            </a:lvl4pPr>
            <a:lvl5pPr indent="0" lvl="4" marL="0" marR="0" rtl="0" algn="l">
              <a:spcBef>
                <a:spcPts val="0"/>
              </a:spcBef>
              <a:buNone/>
              <a:defRPr sz="3600">
                <a:solidFill>
                  <a:schemeClr val="lt1"/>
                </a:solidFill>
                <a:latin typeface="Trebuchet MS"/>
                <a:ea typeface="Trebuchet MS"/>
                <a:cs typeface="Trebuchet MS"/>
                <a:sym typeface="Trebuchet MS"/>
              </a:defRPr>
            </a:lvl5pPr>
            <a:lvl6pPr indent="0" lvl="5" marL="0" marR="0" rtl="0" algn="l">
              <a:spcBef>
                <a:spcPts val="0"/>
              </a:spcBef>
              <a:buNone/>
              <a:defRPr sz="3600">
                <a:solidFill>
                  <a:schemeClr val="lt1"/>
                </a:solidFill>
                <a:latin typeface="Trebuchet MS"/>
                <a:ea typeface="Trebuchet MS"/>
                <a:cs typeface="Trebuchet MS"/>
                <a:sym typeface="Trebuchet MS"/>
              </a:defRPr>
            </a:lvl6pPr>
            <a:lvl7pPr indent="0" lvl="6" marL="0" marR="0" rtl="0" algn="l">
              <a:spcBef>
                <a:spcPts val="0"/>
              </a:spcBef>
              <a:buNone/>
              <a:defRPr sz="3600">
                <a:solidFill>
                  <a:schemeClr val="lt1"/>
                </a:solidFill>
                <a:latin typeface="Trebuchet MS"/>
                <a:ea typeface="Trebuchet MS"/>
                <a:cs typeface="Trebuchet MS"/>
                <a:sym typeface="Trebuchet MS"/>
              </a:defRPr>
            </a:lvl7pPr>
            <a:lvl8pPr indent="0" lvl="7" marL="0" marR="0" rtl="0" algn="l">
              <a:spcBef>
                <a:spcPts val="0"/>
              </a:spcBef>
              <a:buNone/>
              <a:defRPr sz="3600">
                <a:solidFill>
                  <a:schemeClr val="lt1"/>
                </a:solidFill>
                <a:latin typeface="Trebuchet MS"/>
                <a:ea typeface="Trebuchet MS"/>
                <a:cs typeface="Trebuchet MS"/>
                <a:sym typeface="Trebuchet MS"/>
              </a:defRPr>
            </a:lvl8pPr>
            <a:lvl9pPr indent="0" lvl="8" marL="0" marR="0" rtl="0" algn="l">
              <a:spcBef>
                <a:spcPts val="0"/>
              </a:spcBef>
              <a:buNone/>
              <a:defRPr sz="3600">
                <a:solidFill>
                  <a:schemeClr val="lt1"/>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anoramic Picture with Caption">
  <p:cSld name="Panoramic Picture with Caption">
    <p:spTree>
      <p:nvGrpSpPr>
        <p:cNvPr id="60" name="Shape 60"/>
        <p:cNvGrpSpPr/>
        <p:nvPr/>
      </p:nvGrpSpPr>
      <p:grpSpPr>
        <a:xfrm>
          <a:off x="0" y="0"/>
          <a:ext cx="0" cy="0"/>
          <a:chOff x="0" y="0"/>
          <a:chExt cx="0" cy="0"/>
        </a:xfrm>
      </p:grpSpPr>
      <p:pic>
        <p:nvPicPr>
          <p:cNvPr descr="HD-ShadowLong.png" id="61" name="Google Shape;61;p14"/>
          <p:cNvPicPr preferRelativeResize="0"/>
          <p:nvPr/>
        </p:nvPicPr>
        <p:blipFill rotWithShape="1">
          <a:blip r:embed="rId2">
            <a:alphaModFix/>
          </a:blip>
          <a:srcRect b="0" l="0" r="0" t="0"/>
          <a:stretch/>
        </p:blipFill>
        <p:spPr>
          <a:xfrm>
            <a:off x="1" y="5928628"/>
            <a:ext cx="10437813" cy="321164"/>
          </a:xfrm>
          <a:prstGeom prst="rect">
            <a:avLst/>
          </a:prstGeom>
          <a:noFill/>
          <a:ln>
            <a:noFill/>
          </a:ln>
        </p:spPr>
      </p:pic>
      <p:pic>
        <p:nvPicPr>
          <p:cNvPr descr="HD-ShadowShort.png" id="62" name="Google Shape;62;p14"/>
          <p:cNvPicPr preferRelativeResize="0"/>
          <p:nvPr/>
        </p:nvPicPr>
        <p:blipFill rotWithShape="1">
          <a:blip r:embed="rId3">
            <a:alphaModFix/>
          </a:blip>
          <a:srcRect b="0" l="0" r="0" t="0"/>
          <a:stretch/>
        </p:blipFill>
        <p:spPr>
          <a:xfrm>
            <a:off x="10585826" y="5929622"/>
            <a:ext cx="1602998" cy="144270"/>
          </a:xfrm>
          <a:prstGeom prst="rect">
            <a:avLst/>
          </a:prstGeom>
          <a:noFill/>
          <a:ln>
            <a:noFill/>
          </a:ln>
        </p:spPr>
      </p:pic>
      <p:sp>
        <p:nvSpPr>
          <p:cNvPr id="63" name="Google Shape;63;p14"/>
          <p:cNvSpPr/>
          <p:nvPr/>
        </p:nvSpPr>
        <p:spPr>
          <a:xfrm>
            <a:off x="0" y="4567988"/>
            <a:ext cx="10437900" cy="13683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4"/>
          <p:cNvSpPr/>
          <p:nvPr/>
        </p:nvSpPr>
        <p:spPr>
          <a:xfrm>
            <a:off x="10585827" y="4567988"/>
            <a:ext cx="1602900" cy="1368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4"/>
          <p:cNvSpPr txBox="1"/>
          <p:nvPr>
            <p:ph type="title"/>
          </p:nvPr>
        </p:nvSpPr>
        <p:spPr>
          <a:xfrm>
            <a:off x="680322" y="4711616"/>
            <a:ext cx="9613800" cy="453000"/>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lt1"/>
              </a:buClr>
              <a:buSzPts val="2400"/>
              <a:buFont typeface="Trebuchet MS"/>
              <a:buNone/>
              <a:defRPr b="0" i="0" sz="2400" u="none" cap="none" strike="noStrike">
                <a:solidFill>
                  <a:schemeClr val="lt1"/>
                </a:solidFill>
                <a:latin typeface="Trebuchet MS"/>
                <a:ea typeface="Trebuchet MS"/>
                <a:cs typeface="Trebuchet MS"/>
                <a:sym typeface="Trebuchet MS"/>
              </a:defRPr>
            </a:lvl1pPr>
            <a:lvl2pPr lvl="1" rtl="0">
              <a:spcBef>
                <a:spcPts val="0"/>
              </a:spcBef>
              <a:spcAft>
                <a:spcPts val="0"/>
              </a:spcAft>
              <a:buSzPts val="3700"/>
              <a:buNone/>
              <a:defRPr sz="1800"/>
            </a:lvl2pPr>
            <a:lvl3pPr lvl="2" rtl="0">
              <a:spcBef>
                <a:spcPts val="0"/>
              </a:spcBef>
              <a:spcAft>
                <a:spcPts val="0"/>
              </a:spcAft>
              <a:buSzPts val="3700"/>
              <a:buNone/>
              <a:defRPr sz="1800"/>
            </a:lvl3pPr>
            <a:lvl4pPr lvl="3" rtl="0">
              <a:spcBef>
                <a:spcPts val="0"/>
              </a:spcBef>
              <a:spcAft>
                <a:spcPts val="0"/>
              </a:spcAft>
              <a:buSzPts val="3700"/>
              <a:buNone/>
              <a:defRPr sz="1800"/>
            </a:lvl4pPr>
            <a:lvl5pPr lvl="4" rtl="0">
              <a:spcBef>
                <a:spcPts val="0"/>
              </a:spcBef>
              <a:spcAft>
                <a:spcPts val="0"/>
              </a:spcAft>
              <a:buSzPts val="3700"/>
              <a:buNone/>
              <a:defRPr sz="1800"/>
            </a:lvl5pPr>
            <a:lvl6pPr lvl="5" rtl="0">
              <a:spcBef>
                <a:spcPts val="0"/>
              </a:spcBef>
              <a:spcAft>
                <a:spcPts val="0"/>
              </a:spcAft>
              <a:buSzPts val="3700"/>
              <a:buNone/>
              <a:defRPr sz="1800"/>
            </a:lvl6pPr>
            <a:lvl7pPr lvl="6" rtl="0">
              <a:spcBef>
                <a:spcPts val="0"/>
              </a:spcBef>
              <a:spcAft>
                <a:spcPts val="0"/>
              </a:spcAft>
              <a:buSzPts val="3700"/>
              <a:buNone/>
              <a:defRPr sz="1800"/>
            </a:lvl7pPr>
            <a:lvl8pPr lvl="7" rtl="0">
              <a:spcBef>
                <a:spcPts val="0"/>
              </a:spcBef>
              <a:spcAft>
                <a:spcPts val="0"/>
              </a:spcAft>
              <a:buSzPts val="3700"/>
              <a:buNone/>
              <a:defRPr sz="1800"/>
            </a:lvl8pPr>
            <a:lvl9pPr lvl="8" rtl="0">
              <a:spcBef>
                <a:spcPts val="0"/>
              </a:spcBef>
              <a:spcAft>
                <a:spcPts val="0"/>
              </a:spcAft>
              <a:buSzPts val="3700"/>
              <a:buNone/>
              <a:defRPr sz="1800"/>
            </a:lvl9pPr>
          </a:lstStyle>
          <a:p/>
        </p:txBody>
      </p:sp>
      <p:sp>
        <p:nvSpPr>
          <p:cNvPr id="66" name="Google Shape;66;p14"/>
          <p:cNvSpPr/>
          <p:nvPr>
            <p:ph idx="2" type="pic"/>
          </p:nvPr>
        </p:nvSpPr>
        <p:spPr>
          <a:xfrm>
            <a:off x="680322" y="609597"/>
            <a:ext cx="9613800" cy="3589500"/>
          </a:xfrm>
          <a:prstGeom prst="rect">
            <a:avLst/>
          </a:prstGeom>
          <a:noFill/>
          <a:ln>
            <a:noFill/>
          </a:ln>
          <a:effectLst>
            <a:outerShdw blurRad="76200" rotWithShape="0" algn="tl" dir="5040000" dist="63500">
              <a:srgbClr val="000000">
                <a:alpha val="40780"/>
              </a:srgbClr>
            </a:outerShdw>
          </a:effectLst>
        </p:spPr>
        <p:txBody>
          <a:bodyPr anchorCtr="0" anchor="t" bIns="45700" lIns="91425" spcFirstLastPara="1" rIns="91425" wrap="square" tIns="45700"/>
          <a:lstStyle>
            <a:lvl1pPr lvl="0" marR="0" rtl="0" algn="l">
              <a:lnSpc>
                <a:spcPct val="90000"/>
              </a:lnSpc>
              <a:spcBef>
                <a:spcPts val="1000"/>
              </a:spcBef>
              <a:spcAft>
                <a:spcPts val="0"/>
              </a:spcAft>
              <a:buClr>
                <a:schemeClr val="lt1"/>
              </a:buClr>
              <a:buSzPts val="3200"/>
              <a:buFont typeface="Arial"/>
              <a:buNone/>
              <a:defRPr b="0" i="0" sz="3200" u="none" cap="none" strike="noStrike">
                <a:solidFill>
                  <a:schemeClr val="lt1"/>
                </a:solidFill>
                <a:latin typeface="Trebuchet MS"/>
                <a:ea typeface="Trebuchet MS"/>
                <a:cs typeface="Trebuchet MS"/>
                <a:sym typeface="Trebuchet MS"/>
              </a:defRPr>
            </a:lvl1pPr>
            <a:lvl2pPr lvl="1" marR="0" rtl="0" algn="l">
              <a:lnSpc>
                <a:spcPct val="90000"/>
              </a:lnSpc>
              <a:spcBef>
                <a:spcPts val="500"/>
              </a:spcBef>
              <a:spcAft>
                <a:spcPts val="0"/>
              </a:spcAft>
              <a:buClr>
                <a:schemeClr val="lt1"/>
              </a:buClr>
              <a:buSzPts val="2800"/>
              <a:buFont typeface="Arial"/>
              <a:buNone/>
              <a:defRPr b="0" i="0" sz="2800" u="none" cap="none" strike="noStrike">
                <a:solidFill>
                  <a:schemeClr val="lt1"/>
                </a:solidFill>
                <a:latin typeface="Trebuchet MS"/>
                <a:ea typeface="Trebuchet MS"/>
                <a:cs typeface="Trebuchet MS"/>
                <a:sym typeface="Trebuchet MS"/>
              </a:defRPr>
            </a:lvl2pPr>
            <a:lvl3pPr lvl="2" marR="0" rtl="0" algn="l">
              <a:lnSpc>
                <a:spcPct val="90000"/>
              </a:lnSpc>
              <a:spcBef>
                <a:spcPts val="500"/>
              </a:spcBef>
              <a:spcAft>
                <a:spcPts val="0"/>
              </a:spcAft>
              <a:buClr>
                <a:schemeClr val="lt1"/>
              </a:buClr>
              <a:buSzPts val="2400"/>
              <a:buFont typeface="Arial"/>
              <a:buNone/>
              <a:defRPr b="0" i="0" sz="2400" u="none" cap="none" strike="noStrike">
                <a:solidFill>
                  <a:schemeClr val="lt1"/>
                </a:solidFill>
                <a:latin typeface="Trebuchet MS"/>
                <a:ea typeface="Trebuchet MS"/>
                <a:cs typeface="Trebuchet MS"/>
                <a:sym typeface="Trebuchet MS"/>
              </a:defRPr>
            </a:lvl3pPr>
            <a:lvl4pPr lvl="3"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Trebuchet MS"/>
                <a:ea typeface="Trebuchet MS"/>
                <a:cs typeface="Trebuchet MS"/>
                <a:sym typeface="Trebuchet MS"/>
              </a:defRPr>
            </a:lvl4pPr>
            <a:lvl5pPr lvl="4"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Trebuchet MS"/>
                <a:ea typeface="Trebuchet MS"/>
                <a:cs typeface="Trebuchet MS"/>
                <a:sym typeface="Trebuchet MS"/>
              </a:defRPr>
            </a:lvl5pPr>
            <a:lvl6pPr lvl="5"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Trebuchet MS"/>
                <a:ea typeface="Trebuchet MS"/>
                <a:cs typeface="Trebuchet MS"/>
                <a:sym typeface="Trebuchet MS"/>
              </a:defRPr>
            </a:lvl6pPr>
            <a:lvl7pPr lvl="6"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Trebuchet MS"/>
                <a:ea typeface="Trebuchet MS"/>
                <a:cs typeface="Trebuchet MS"/>
                <a:sym typeface="Trebuchet MS"/>
              </a:defRPr>
            </a:lvl7pPr>
            <a:lvl8pPr lvl="7"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Trebuchet MS"/>
                <a:ea typeface="Trebuchet MS"/>
                <a:cs typeface="Trebuchet MS"/>
                <a:sym typeface="Trebuchet MS"/>
              </a:defRPr>
            </a:lvl8pPr>
            <a:lvl9pPr lvl="8"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Trebuchet MS"/>
                <a:ea typeface="Trebuchet MS"/>
                <a:cs typeface="Trebuchet MS"/>
                <a:sym typeface="Trebuchet MS"/>
              </a:defRPr>
            </a:lvl9pPr>
          </a:lstStyle>
          <a:p/>
        </p:txBody>
      </p:sp>
      <p:sp>
        <p:nvSpPr>
          <p:cNvPr id="67" name="Google Shape;67;p14"/>
          <p:cNvSpPr txBox="1"/>
          <p:nvPr>
            <p:ph idx="1" type="body"/>
          </p:nvPr>
        </p:nvSpPr>
        <p:spPr>
          <a:xfrm>
            <a:off x="680319" y="5169583"/>
            <a:ext cx="9613800" cy="623100"/>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lt1"/>
              </a:buClr>
              <a:buSzPts val="1600"/>
              <a:buFont typeface="Arial"/>
              <a:buNone/>
              <a:defRPr b="0" i="0" sz="1600" u="none" cap="none" strike="noStrike">
                <a:solidFill>
                  <a:schemeClr val="lt1"/>
                </a:solidFill>
                <a:latin typeface="Trebuchet MS"/>
                <a:ea typeface="Trebuchet MS"/>
                <a:cs typeface="Trebuchet MS"/>
                <a:sym typeface="Trebuchet MS"/>
              </a:defRPr>
            </a:lvl1pPr>
            <a:lvl2pPr indent="-228600" lvl="1" marL="914400" marR="0" rtl="0" algn="l">
              <a:lnSpc>
                <a:spcPct val="90000"/>
              </a:lnSpc>
              <a:spcBef>
                <a:spcPts val="2100"/>
              </a:spcBef>
              <a:spcAft>
                <a:spcPts val="0"/>
              </a:spcAft>
              <a:buClr>
                <a:schemeClr val="lt1"/>
              </a:buClr>
              <a:buSzPts val="1400"/>
              <a:buFont typeface="Arial"/>
              <a:buNone/>
              <a:defRPr b="0" i="0" sz="1400" u="none" cap="none" strike="noStrike">
                <a:solidFill>
                  <a:schemeClr val="lt1"/>
                </a:solidFill>
                <a:latin typeface="Trebuchet MS"/>
                <a:ea typeface="Trebuchet MS"/>
                <a:cs typeface="Trebuchet MS"/>
                <a:sym typeface="Trebuchet MS"/>
              </a:defRPr>
            </a:lvl2pPr>
            <a:lvl3pPr indent="-228600" lvl="2" marL="1371600" marR="0" rtl="0" algn="l">
              <a:lnSpc>
                <a:spcPct val="90000"/>
              </a:lnSpc>
              <a:spcBef>
                <a:spcPts val="2100"/>
              </a:spcBef>
              <a:spcAft>
                <a:spcPts val="0"/>
              </a:spcAft>
              <a:buClr>
                <a:schemeClr val="lt1"/>
              </a:buClr>
              <a:buSzPts val="1200"/>
              <a:buFont typeface="Arial"/>
              <a:buNone/>
              <a:defRPr b="0" i="0" sz="1200" u="none" cap="none" strike="noStrike">
                <a:solidFill>
                  <a:schemeClr val="lt1"/>
                </a:solidFill>
                <a:latin typeface="Trebuchet MS"/>
                <a:ea typeface="Trebuchet MS"/>
                <a:cs typeface="Trebuchet MS"/>
                <a:sym typeface="Trebuchet MS"/>
              </a:defRPr>
            </a:lvl3pPr>
            <a:lvl4pPr indent="-228600" lvl="3" marL="1828800" marR="0" rtl="0" algn="l">
              <a:lnSpc>
                <a:spcPct val="90000"/>
              </a:lnSpc>
              <a:spcBef>
                <a:spcPts val="2100"/>
              </a:spcBef>
              <a:spcAft>
                <a:spcPts val="0"/>
              </a:spcAft>
              <a:buClr>
                <a:schemeClr val="lt1"/>
              </a:buClr>
              <a:buSzPts val="1000"/>
              <a:buFont typeface="Arial"/>
              <a:buNone/>
              <a:defRPr b="0" i="0" sz="1000" u="none" cap="none" strike="noStrike">
                <a:solidFill>
                  <a:schemeClr val="lt1"/>
                </a:solidFill>
                <a:latin typeface="Trebuchet MS"/>
                <a:ea typeface="Trebuchet MS"/>
                <a:cs typeface="Trebuchet MS"/>
                <a:sym typeface="Trebuchet MS"/>
              </a:defRPr>
            </a:lvl4pPr>
            <a:lvl5pPr indent="-228600" lvl="4" marL="2286000" marR="0" rtl="0" algn="l">
              <a:lnSpc>
                <a:spcPct val="90000"/>
              </a:lnSpc>
              <a:spcBef>
                <a:spcPts val="2100"/>
              </a:spcBef>
              <a:spcAft>
                <a:spcPts val="0"/>
              </a:spcAft>
              <a:buClr>
                <a:schemeClr val="lt1"/>
              </a:buClr>
              <a:buSzPts val="1000"/>
              <a:buFont typeface="Arial"/>
              <a:buNone/>
              <a:defRPr b="0" i="0" sz="1000" u="none" cap="none" strike="noStrike">
                <a:solidFill>
                  <a:schemeClr val="lt1"/>
                </a:solidFill>
                <a:latin typeface="Trebuchet MS"/>
                <a:ea typeface="Trebuchet MS"/>
                <a:cs typeface="Trebuchet MS"/>
                <a:sym typeface="Trebuchet MS"/>
              </a:defRPr>
            </a:lvl5pPr>
            <a:lvl6pPr indent="-228600" lvl="5" marL="2743200" marR="0" rtl="0" algn="l">
              <a:lnSpc>
                <a:spcPct val="90000"/>
              </a:lnSpc>
              <a:spcBef>
                <a:spcPts val="2100"/>
              </a:spcBef>
              <a:spcAft>
                <a:spcPts val="0"/>
              </a:spcAft>
              <a:buClr>
                <a:schemeClr val="lt1"/>
              </a:buClr>
              <a:buSzPts val="1000"/>
              <a:buFont typeface="Arial"/>
              <a:buNone/>
              <a:defRPr b="0" i="0" sz="1000" u="none" cap="none" strike="noStrike">
                <a:solidFill>
                  <a:schemeClr val="lt1"/>
                </a:solidFill>
                <a:latin typeface="Trebuchet MS"/>
                <a:ea typeface="Trebuchet MS"/>
                <a:cs typeface="Trebuchet MS"/>
                <a:sym typeface="Trebuchet MS"/>
              </a:defRPr>
            </a:lvl6pPr>
            <a:lvl7pPr indent="-228600" lvl="6" marL="3200400" marR="0" rtl="0" algn="l">
              <a:lnSpc>
                <a:spcPct val="90000"/>
              </a:lnSpc>
              <a:spcBef>
                <a:spcPts val="2100"/>
              </a:spcBef>
              <a:spcAft>
                <a:spcPts val="0"/>
              </a:spcAft>
              <a:buClr>
                <a:schemeClr val="lt1"/>
              </a:buClr>
              <a:buSzPts val="1000"/>
              <a:buFont typeface="Arial"/>
              <a:buNone/>
              <a:defRPr b="0" i="0" sz="1000" u="none" cap="none" strike="noStrike">
                <a:solidFill>
                  <a:schemeClr val="lt1"/>
                </a:solidFill>
                <a:latin typeface="Trebuchet MS"/>
                <a:ea typeface="Trebuchet MS"/>
                <a:cs typeface="Trebuchet MS"/>
                <a:sym typeface="Trebuchet MS"/>
              </a:defRPr>
            </a:lvl7pPr>
            <a:lvl8pPr indent="-228600" lvl="7" marL="3657600" marR="0" rtl="0" algn="l">
              <a:lnSpc>
                <a:spcPct val="90000"/>
              </a:lnSpc>
              <a:spcBef>
                <a:spcPts val="2100"/>
              </a:spcBef>
              <a:spcAft>
                <a:spcPts val="0"/>
              </a:spcAft>
              <a:buClr>
                <a:schemeClr val="lt1"/>
              </a:buClr>
              <a:buSzPts val="1000"/>
              <a:buFont typeface="Arial"/>
              <a:buNone/>
              <a:defRPr b="0" i="0" sz="1000" u="none" cap="none" strike="noStrike">
                <a:solidFill>
                  <a:schemeClr val="lt1"/>
                </a:solidFill>
                <a:latin typeface="Trebuchet MS"/>
                <a:ea typeface="Trebuchet MS"/>
                <a:cs typeface="Trebuchet MS"/>
                <a:sym typeface="Trebuchet MS"/>
              </a:defRPr>
            </a:lvl8pPr>
            <a:lvl9pPr indent="-228600" lvl="8" marL="4114800" marR="0" rtl="0" algn="l">
              <a:lnSpc>
                <a:spcPct val="90000"/>
              </a:lnSpc>
              <a:spcBef>
                <a:spcPts val="2100"/>
              </a:spcBef>
              <a:spcAft>
                <a:spcPts val="2100"/>
              </a:spcAft>
              <a:buClr>
                <a:schemeClr val="lt1"/>
              </a:buClr>
              <a:buSzPts val="1000"/>
              <a:buFont typeface="Arial"/>
              <a:buNone/>
              <a:defRPr b="0" i="0" sz="1000" u="none" cap="none" strike="noStrike">
                <a:solidFill>
                  <a:schemeClr val="lt1"/>
                </a:solidFill>
                <a:latin typeface="Trebuchet MS"/>
                <a:ea typeface="Trebuchet MS"/>
                <a:cs typeface="Trebuchet MS"/>
                <a:sym typeface="Trebuchet MS"/>
              </a:defRPr>
            </a:lvl9pPr>
          </a:lstStyle>
          <a:p/>
        </p:txBody>
      </p:sp>
      <p:sp>
        <p:nvSpPr>
          <p:cNvPr id="68" name="Google Shape;68;p14"/>
          <p:cNvSpPr txBox="1"/>
          <p:nvPr>
            <p:ph idx="10" type="dt"/>
          </p:nvPr>
        </p:nvSpPr>
        <p:spPr>
          <a:xfrm>
            <a:off x="7550981" y="5936187"/>
            <a:ext cx="2743200" cy="365100"/>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50">
                <a:solidFill>
                  <a:schemeClr val="l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9pPr>
          </a:lstStyle>
          <a:p/>
        </p:txBody>
      </p:sp>
      <p:sp>
        <p:nvSpPr>
          <p:cNvPr id="69" name="Google Shape;69;p14"/>
          <p:cNvSpPr txBox="1"/>
          <p:nvPr>
            <p:ph idx="11" type="ftr"/>
          </p:nvPr>
        </p:nvSpPr>
        <p:spPr>
          <a:xfrm>
            <a:off x="680321" y="5936188"/>
            <a:ext cx="6870600" cy="3651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50">
                <a:solidFill>
                  <a:schemeClr val="l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9pPr>
          </a:lstStyle>
          <a:p/>
        </p:txBody>
      </p:sp>
      <p:sp>
        <p:nvSpPr>
          <p:cNvPr id="70" name="Google Shape;70;p14"/>
          <p:cNvSpPr txBox="1"/>
          <p:nvPr>
            <p:ph idx="12" type="sldNum"/>
          </p:nvPr>
        </p:nvSpPr>
        <p:spPr>
          <a:xfrm>
            <a:off x="10729455" y="4711309"/>
            <a:ext cx="1154100" cy="109080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sz="3600">
                <a:solidFill>
                  <a:schemeClr val="lt1"/>
                </a:solidFill>
                <a:latin typeface="Trebuchet MS"/>
                <a:ea typeface="Trebuchet MS"/>
                <a:cs typeface="Trebuchet MS"/>
                <a:sym typeface="Trebuchet MS"/>
              </a:defRPr>
            </a:lvl1pPr>
            <a:lvl2pPr indent="0" lvl="1" marL="0" marR="0" rtl="0" algn="l">
              <a:spcBef>
                <a:spcPts val="0"/>
              </a:spcBef>
              <a:buNone/>
              <a:defRPr sz="3600">
                <a:solidFill>
                  <a:schemeClr val="lt1"/>
                </a:solidFill>
                <a:latin typeface="Trebuchet MS"/>
                <a:ea typeface="Trebuchet MS"/>
                <a:cs typeface="Trebuchet MS"/>
                <a:sym typeface="Trebuchet MS"/>
              </a:defRPr>
            </a:lvl2pPr>
            <a:lvl3pPr indent="0" lvl="2" marL="0" marR="0" rtl="0" algn="l">
              <a:spcBef>
                <a:spcPts val="0"/>
              </a:spcBef>
              <a:buNone/>
              <a:defRPr sz="3600">
                <a:solidFill>
                  <a:schemeClr val="lt1"/>
                </a:solidFill>
                <a:latin typeface="Trebuchet MS"/>
                <a:ea typeface="Trebuchet MS"/>
                <a:cs typeface="Trebuchet MS"/>
                <a:sym typeface="Trebuchet MS"/>
              </a:defRPr>
            </a:lvl3pPr>
            <a:lvl4pPr indent="0" lvl="3" marL="0" marR="0" rtl="0" algn="l">
              <a:spcBef>
                <a:spcPts val="0"/>
              </a:spcBef>
              <a:buNone/>
              <a:defRPr sz="3600">
                <a:solidFill>
                  <a:schemeClr val="lt1"/>
                </a:solidFill>
                <a:latin typeface="Trebuchet MS"/>
                <a:ea typeface="Trebuchet MS"/>
                <a:cs typeface="Trebuchet MS"/>
                <a:sym typeface="Trebuchet MS"/>
              </a:defRPr>
            </a:lvl4pPr>
            <a:lvl5pPr indent="0" lvl="4" marL="0" marR="0" rtl="0" algn="l">
              <a:spcBef>
                <a:spcPts val="0"/>
              </a:spcBef>
              <a:buNone/>
              <a:defRPr sz="3600">
                <a:solidFill>
                  <a:schemeClr val="lt1"/>
                </a:solidFill>
                <a:latin typeface="Trebuchet MS"/>
                <a:ea typeface="Trebuchet MS"/>
                <a:cs typeface="Trebuchet MS"/>
                <a:sym typeface="Trebuchet MS"/>
              </a:defRPr>
            </a:lvl5pPr>
            <a:lvl6pPr indent="0" lvl="5" marL="0" marR="0" rtl="0" algn="l">
              <a:spcBef>
                <a:spcPts val="0"/>
              </a:spcBef>
              <a:buNone/>
              <a:defRPr sz="3600">
                <a:solidFill>
                  <a:schemeClr val="lt1"/>
                </a:solidFill>
                <a:latin typeface="Trebuchet MS"/>
                <a:ea typeface="Trebuchet MS"/>
                <a:cs typeface="Trebuchet MS"/>
                <a:sym typeface="Trebuchet MS"/>
              </a:defRPr>
            </a:lvl6pPr>
            <a:lvl7pPr indent="0" lvl="6" marL="0" marR="0" rtl="0" algn="l">
              <a:spcBef>
                <a:spcPts val="0"/>
              </a:spcBef>
              <a:buNone/>
              <a:defRPr sz="3600">
                <a:solidFill>
                  <a:schemeClr val="lt1"/>
                </a:solidFill>
                <a:latin typeface="Trebuchet MS"/>
                <a:ea typeface="Trebuchet MS"/>
                <a:cs typeface="Trebuchet MS"/>
                <a:sym typeface="Trebuchet MS"/>
              </a:defRPr>
            </a:lvl7pPr>
            <a:lvl8pPr indent="0" lvl="7" marL="0" marR="0" rtl="0" algn="l">
              <a:spcBef>
                <a:spcPts val="0"/>
              </a:spcBef>
              <a:buNone/>
              <a:defRPr sz="3600">
                <a:solidFill>
                  <a:schemeClr val="lt1"/>
                </a:solidFill>
                <a:latin typeface="Trebuchet MS"/>
                <a:ea typeface="Trebuchet MS"/>
                <a:cs typeface="Trebuchet MS"/>
                <a:sym typeface="Trebuchet MS"/>
              </a:defRPr>
            </a:lvl8pPr>
            <a:lvl9pPr indent="0" lvl="8" marL="0" marR="0" rtl="0" algn="l">
              <a:spcBef>
                <a:spcPts val="0"/>
              </a:spcBef>
              <a:buNone/>
              <a:defRPr sz="3600">
                <a:solidFill>
                  <a:schemeClr val="lt1"/>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415600" y="2867800"/>
            <a:ext cx="11360700" cy="1122300"/>
          </a:xfrm>
          <a:prstGeom prst="rect">
            <a:avLst/>
          </a:prstGeom>
        </p:spPr>
        <p:txBody>
          <a:bodyPr anchorCtr="0" anchor="ctr" bIns="121900" lIns="121900" spcFirstLastPara="1" rIns="121900" wrap="square" tIns="12190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3"/>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415600" y="593367"/>
            <a:ext cx="11360700" cy="763500"/>
          </a:xfrm>
          <a:prstGeom prst="rect">
            <a:avLst/>
          </a:prstGeom>
        </p:spPr>
        <p:txBody>
          <a:bodyPr anchorCtr="0" anchor="t" bIns="121900" lIns="121900" spcFirstLastPara="1" rIns="121900" wrap="square" tIns="121900"/>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18" name="Google Shape;18;p4"/>
          <p:cNvSpPr txBox="1"/>
          <p:nvPr>
            <p:ph idx="1" type="body"/>
          </p:nvPr>
        </p:nvSpPr>
        <p:spPr>
          <a:xfrm>
            <a:off x="415600" y="1536633"/>
            <a:ext cx="11360700" cy="4555200"/>
          </a:xfrm>
          <a:prstGeom prst="rect">
            <a:avLst/>
          </a:prstGeom>
        </p:spPr>
        <p:txBody>
          <a:bodyPr anchorCtr="0" anchor="t" bIns="121900" lIns="121900" spcFirstLastPara="1" rIns="121900" wrap="square" tIns="121900"/>
          <a:lstStyle>
            <a:lvl1pPr indent="-381000" lvl="0" marL="457200">
              <a:spcBef>
                <a:spcPts val="0"/>
              </a:spcBef>
              <a:spcAft>
                <a:spcPts val="0"/>
              </a:spcAft>
              <a:buSzPts val="24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19" name="Google Shape;19;p4"/>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415600" y="593367"/>
            <a:ext cx="11360700" cy="763500"/>
          </a:xfrm>
          <a:prstGeom prst="rect">
            <a:avLst/>
          </a:prstGeom>
        </p:spPr>
        <p:txBody>
          <a:bodyPr anchorCtr="0" anchor="t" bIns="121900" lIns="121900" spcFirstLastPara="1" rIns="121900" wrap="square" tIns="121900"/>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22" name="Google Shape;22;p5"/>
          <p:cNvSpPr txBox="1"/>
          <p:nvPr>
            <p:ph idx="1" type="body"/>
          </p:nvPr>
        </p:nvSpPr>
        <p:spPr>
          <a:xfrm>
            <a:off x="415600" y="1536633"/>
            <a:ext cx="5333100" cy="4555200"/>
          </a:xfrm>
          <a:prstGeom prst="rect">
            <a:avLst/>
          </a:prstGeom>
        </p:spPr>
        <p:txBody>
          <a:bodyPr anchorCtr="0" anchor="t" bIns="121900" lIns="121900" spcFirstLastPara="1" rIns="121900" wrap="square" tIns="121900"/>
          <a:lstStyle>
            <a:lvl1pPr indent="-349250" lvl="0" marL="457200">
              <a:spcBef>
                <a:spcPts val="0"/>
              </a:spcBef>
              <a:spcAft>
                <a:spcPts val="0"/>
              </a:spcAft>
              <a:buSzPts val="1900"/>
              <a:buChar char="●"/>
              <a:defRPr sz="19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23" name="Google Shape;23;p5"/>
          <p:cNvSpPr txBox="1"/>
          <p:nvPr>
            <p:ph idx="2" type="body"/>
          </p:nvPr>
        </p:nvSpPr>
        <p:spPr>
          <a:xfrm>
            <a:off x="6443200" y="1536633"/>
            <a:ext cx="5333100" cy="4555200"/>
          </a:xfrm>
          <a:prstGeom prst="rect">
            <a:avLst/>
          </a:prstGeom>
        </p:spPr>
        <p:txBody>
          <a:bodyPr anchorCtr="0" anchor="t" bIns="121900" lIns="121900" spcFirstLastPara="1" rIns="121900" wrap="square" tIns="121900"/>
          <a:lstStyle>
            <a:lvl1pPr indent="-349250" lvl="0" marL="457200">
              <a:spcBef>
                <a:spcPts val="0"/>
              </a:spcBef>
              <a:spcAft>
                <a:spcPts val="0"/>
              </a:spcAft>
              <a:buSzPts val="1900"/>
              <a:buChar char="●"/>
              <a:defRPr sz="19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24" name="Google Shape;24;p5"/>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415600" y="593367"/>
            <a:ext cx="11360700" cy="763500"/>
          </a:xfrm>
          <a:prstGeom prst="rect">
            <a:avLst/>
          </a:prstGeom>
        </p:spPr>
        <p:txBody>
          <a:bodyPr anchorCtr="0" anchor="t" bIns="121900" lIns="121900" spcFirstLastPara="1" rIns="121900" wrap="square" tIns="121900"/>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27" name="Google Shape;27;p6"/>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415600" y="740800"/>
            <a:ext cx="3744000" cy="1007700"/>
          </a:xfrm>
          <a:prstGeom prst="rect">
            <a:avLst/>
          </a:prstGeom>
        </p:spPr>
        <p:txBody>
          <a:bodyPr anchorCtr="0" anchor="b" bIns="121900" lIns="121900" spcFirstLastPara="1" rIns="121900" wrap="square" tIns="121900"/>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p:txBody>
      </p:sp>
      <p:sp>
        <p:nvSpPr>
          <p:cNvPr id="30" name="Google Shape;30;p7"/>
          <p:cNvSpPr txBox="1"/>
          <p:nvPr>
            <p:ph idx="1" type="body"/>
          </p:nvPr>
        </p:nvSpPr>
        <p:spPr>
          <a:xfrm>
            <a:off x="415600" y="1852800"/>
            <a:ext cx="3744000" cy="4239300"/>
          </a:xfrm>
          <a:prstGeom prst="rect">
            <a:avLst/>
          </a:prstGeom>
        </p:spPr>
        <p:txBody>
          <a:bodyPr anchorCtr="0" anchor="t" bIns="121900" lIns="121900" spcFirstLastPara="1" rIns="121900" wrap="square" tIns="121900"/>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31" name="Google Shape;31;p7"/>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653667" y="600200"/>
            <a:ext cx="8490300" cy="5454300"/>
          </a:xfrm>
          <a:prstGeom prst="rect">
            <a:avLst/>
          </a:prstGeom>
        </p:spPr>
        <p:txBody>
          <a:bodyPr anchorCtr="0" anchor="ctr" bIns="121900" lIns="121900" spcFirstLastPara="1" rIns="121900" wrap="square" tIns="121900"/>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p:txBody>
      </p:sp>
      <p:sp>
        <p:nvSpPr>
          <p:cNvPr id="34" name="Google Shape;34;p8"/>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354000" y="1644233"/>
            <a:ext cx="5393700" cy="1976400"/>
          </a:xfrm>
          <a:prstGeom prst="rect">
            <a:avLst/>
          </a:prstGeom>
        </p:spPr>
        <p:txBody>
          <a:bodyPr anchorCtr="0" anchor="b" bIns="121900" lIns="121900" spcFirstLastPara="1" rIns="121900" wrap="square" tIns="121900"/>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p:txBody>
      </p:sp>
      <p:sp>
        <p:nvSpPr>
          <p:cNvPr id="38" name="Google Shape;38;p9"/>
          <p:cNvSpPr txBox="1"/>
          <p:nvPr>
            <p:ph idx="1" type="subTitle"/>
          </p:nvPr>
        </p:nvSpPr>
        <p:spPr>
          <a:xfrm>
            <a:off x="354000" y="3737433"/>
            <a:ext cx="5393700" cy="1646700"/>
          </a:xfrm>
          <a:prstGeom prst="rect">
            <a:avLst/>
          </a:prstGeom>
        </p:spPr>
        <p:txBody>
          <a:bodyPr anchorCtr="0" anchor="t" bIns="121900" lIns="121900" spcFirstLastPara="1" rIns="121900" wrap="square" tIns="12190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39" name="Google Shape;39;p9"/>
          <p:cNvSpPr txBox="1"/>
          <p:nvPr>
            <p:ph idx="2" type="body"/>
          </p:nvPr>
        </p:nvSpPr>
        <p:spPr>
          <a:xfrm>
            <a:off x="6586000" y="965433"/>
            <a:ext cx="5115900" cy="4926900"/>
          </a:xfrm>
          <a:prstGeom prst="rect">
            <a:avLst/>
          </a:prstGeom>
        </p:spPr>
        <p:txBody>
          <a:bodyPr anchorCtr="0" anchor="ctr" bIns="121900" lIns="121900" spcFirstLastPara="1" rIns="121900" wrap="square" tIns="121900"/>
          <a:lstStyle>
            <a:lvl1pPr indent="-381000" lvl="0" marL="457200">
              <a:spcBef>
                <a:spcPts val="0"/>
              </a:spcBef>
              <a:spcAft>
                <a:spcPts val="0"/>
              </a:spcAft>
              <a:buSzPts val="24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40" name="Google Shape;40;p9"/>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415600" y="5640767"/>
            <a:ext cx="7998300" cy="806700"/>
          </a:xfrm>
          <a:prstGeom prst="rect">
            <a:avLst/>
          </a:prstGeom>
        </p:spPr>
        <p:txBody>
          <a:bodyPr anchorCtr="0" anchor="ctr" bIns="121900" lIns="121900" spcFirstLastPara="1" rIns="121900" wrap="square" tIns="121900"/>
          <a:lstStyle>
            <a:lvl1pPr indent="-228600" lvl="0" marL="457200">
              <a:lnSpc>
                <a:spcPct val="100000"/>
              </a:lnSpc>
              <a:spcBef>
                <a:spcPts val="0"/>
              </a:spcBef>
              <a:spcAft>
                <a:spcPts val="0"/>
              </a:spcAft>
              <a:buSzPts val="2400"/>
              <a:buNone/>
              <a:defRPr/>
            </a:lvl1pPr>
          </a:lstStyle>
          <a:p/>
        </p:txBody>
      </p:sp>
      <p:sp>
        <p:nvSpPr>
          <p:cNvPr id="43" name="Google Shape;43;p10"/>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lstStyle>
            <a:lvl1pPr indent="-381000" lvl="0" marL="457200">
              <a:lnSpc>
                <a:spcPct val="115000"/>
              </a:lnSpc>
              <a:spcBef>
                <a:spcPts val="0"/>
              </a:spcBef>
              <a:spcAft>
                <a:spcPts val="0"/>
              </a:spcAft>
              <a:buClr>
                <a:schemeClr val="dk2"/>
              </a:buClr>
              <a:buSzPts val="2400"/>
              <a:buChar char="●"/>
              <a:defRPr sz="2400">
                <a:solidFill>
                  <a:schemeClr val="dk2"/>
                </a:solidFill>
              </a:defRPr>
            </a:lvl1pPr>
            <a:lvl2pPr indent="-349250" lvl="1" marL="914400">
              <a:lnSpc>
                <a:spcPct val="115000"/>
              </a:lnSpc>
              <a:spcBef>
                <a:spcPts val="2100"/>
              </a:spcBef>
              <a:spcAft>
                <a:spcPts val="0"/>
              </a:spcAft>
              <a:buClr>
                <a:schemeClr val="dk2"/>
              </a:buClr>
              <a:buSzPts val="1900"/>
              <a:buChar char="○"/>
              <a:defRPr sz="1900">
                <a:solidFill>
                  <a:schemeClr val="dk2"/>
                </a:solidFill>
              </a:defRPr>
            </a:lvl2pPr>
            <a:lvl3pPr indent="-349250" lvl="2" marL="1371600">
              <a:lnSpc>
                <a:spcPct val="115000"/>
              </a:lnSpc>
              <a:spcBef>
                <a:spcPts val="2100"/>
              </a:spcBef>
              <a:spcAft>
                <a:spcPts val="0"/>
              </a:spcAft>
              <a:buClr>
                <a:schemeClr val="dk2"/>
              </a:buClr>
              <a:buSzPts val="1900"/>
              <a:buChar char="■"/>
              <a:defRPr sz="1900">
                <a:solidFill>
                  <a:schemeClr val="dk2"/>
                </a:solidFill>
              </a:defRPr>
            </a:lvl3pPr>
            <a:lvl4pPr indent="-349250" lvl="3" marL="1828800">
              <a:lnSpc>
                <a:spcPct val="115000"/>
              </a:lnSpc>
              <a:spcBef>
                <a:spcPts val="2100"/>
              </a:spcBef>
              <a:spcAft>
                <a:spcPts val="0"/>
              </a:spcAft>
              <a:buClr>
                <a:schemeClr val="dk2"/>
              </a:buClr>
              <a:buSzPts val="1900"/>
              <a:buChar char="●"/>
              <a:defRPr sz="1900">
                <a:solidFill>
                  <a:schemeClr val="dk2"/>
                </a:solidFill>
              </a:defRPr>
            </a:lvl4pPr>
            <a:lvl5pPr indent="-349250" lvl="4" marL="2286000">
              <a:lnSpc>
                <a:spcPct val="115000"/>
              </a:lnSpc>
              <a:spcBef>
                <a:spcPts val="2100"/>
              </a:spcBef>
              <a:spcAft>
                <a:spcPts val="0"/>
              </a:spcAft>
              <a:buClr>
                <a:schemeClr val="dk2"/>
              </a:buClr>
              <a:buSzPts val="1900"/>
              <a:buChar char="○"/>
              <a:defRPr sz="1900">
                <a:solidFill>
                  <a:schemeClr val="dk2"/>
                </a:solidFill>
              </a:defRPr>
            </a:lvl5pPr>
            <a:lvl6pPr indent="-349250" lvl="5" marL="2743200">
              <a:lnSpc>
                <a:spcPct val="115000"/>
              </a:lnSpc>
              <a:spcBef>
                <a:spcPts val="2100"/>
              </a:spcBef>
              <a:spcAft>
                <a:spcPts val="0"/>
              </a:spcAft>
              <a:buClr>
                <a:schemeClr val="dk2"/>
              </a:buClr>
              <a:buSzPts val="1900"/>
              <a:buChar char="■"/>
              <a:defRPr sz="1900">
                <a:solidFill>
                  <a:schemeClr val="dk2"/>
                </a:solidFill>
              </a:defRPr>
            </a:lvl6pPr>
            <a:lvl7pPr indent="-349250" lvl="6" marL="3200400">
              <a:lnSpc>
                <a:spcPct val="115000"/>
              </a:lnSpc>
              <a:spcBef>
                <a:spcPts val="2100"/>
              </a:spcBef>
              <a:spcAft>
                <a:spcPts val="0"/>
              </a:spcAft>
              <a:buClr>
                <a:schemeClr val="dk2"/>
              </a:buClr>
              <a:buSzPts val="1900"/>
              <a:buChar char="●"/>
              <a:defRPr sz="1900">
                <a:solidFill>
                  <a:schemeClr val="dk2"/>
                </a:solidFill>
              </a:defRPr>
            </a:lvl7pPr>
            <a:lvl8pPr indent="-349250" lvl="7" marL="3657600">
              <a:lnSpc>
                <a:spcPct val="115000"/>
              </a:lnSpc>
              <a:spcBef>
                <a:spcPts val="2100"/>
              </a:spcBef>
              <a:spcAft>
                <a:spcPts val="0"/>
              </a:spcAft>
              <a:buClr>
                <a:schemeClr val="dk2"/>
              </a:buClr>
              <a:buSzPts val="1900"/>
              <a:buChar char="○"/>
              <a:defRPr sz="1900">
                <a:solidFill>
                  <a:schemeClr val="dk2"/>
                </a:solidFill>
              </a:defRPr>
            </a:lvl8pPr>
            <a:lvl9pPr indent="-349250" lvl="8" marL="4114800">
              <a:lnSpc>
                <a:spcPct val="115000"/>
              </a:lnSpc>
              <a:spcBef>
                <a:spcPts val="2100"/>
              </a:spcBef>
              <a:spcAft>
                <a:spcPts val="2100"/>
              </a:spcAft>
              <a:buClr>
                <a:schemeClr val="dk2"/>
              </a:buClr>
              <a:buSzPts val="1900"/>
              <a:buChar char="■"/>
              <a:defRPr sz="1900">
                <a:solidFill>
                  <a:schemeClr val="dk2"/>
                </a:solidFill>
              </a:defRPr>
            </a:lvl9pPr>
          </a:lstStyle>
          <a:p/>
        </p:txBody>
      </p:sp>
      <p:sp>
        <p:nvSpPr>
          <p:cNvPr id="8" name="Google Shape;8;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5.jpg"/><Relationship Id="rId4" Type="http://schemas.openxmlformats.org/officeDocument/2006/relationships/hyperlink" Target="https://arstudies.contentdm.oclc.org/digital/collection/p15728coll3/id/21016/rec/85"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4.jpg"/><Relationship Id="rId4" Type="http://schemas.openxmlformats.org/officeDocument/2006/relationships/hyperlink" Target="https://www.loc.gov/item/tx1106/"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hyperlink" Target="https://www.loc.gov/resource/gsc.5a16989/" TargetMode="External"/><Relationship Id="rId5" Type="http://schemas.openxmlformats.org/officeDocument/2006/relationships/hyperlink" Target="https://www.loc.gov/resource/gsc.5a16989/" TargetMode="External"/><Relationship Id="rId6" Type="http://schemas.openxmlformats.org/officeDocument/2006/relationships/hyperlink" Target="https://www.loc.gov/resource/gsc.5a16989/"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hyperlink" Target="https://www.loc.gov/resource/gsc.5a16989/" TargetMode="External"/><Relationship Id="rId5" Type="http://schemas.openxmlformats.org/officeDocument/2006/relationships/hyperlink" Target="https://www.loc.gov/resource/gsc.5a16989/"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7.jpg"/><Relationship Id="rId4" Type="http://schemas.openxmlformats.org/officeDocument/2006/relationships/hyperlink" Target="https://www.loc.gov/resource/ppmsca.03119/"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7.jpg"/><Relationship Id="rId4" Type="http://schemas.openxmlformats.org/officeDocument/2006/relationships/hyperlink" Target="https://www.loc.gov/resource/ppmsca.03119/"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6.jpg"/><Relationship Id="rId4" Type="http://schemas.openxmlformats.org/officeDocument/2006/relationships/hyperlink" Target="https://www.loc.gov/item/2016686723/"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8.jpg"/><Relationship Id="rId4" Type="http://schemas.openxmlformats.org/officeDocument/2006/relationships/hyperlink" Target="https://www.loc.gov/item/afc2004004.ms270139/"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5"/>
          <p:cNvSpPr/>
          <p:nvPr/>
        </p:nvSpPr>
        <p:spPr>
          <a:xfrm>
            <a:off x="1609898" y="489148"/>
            <a:ext cx="8428216" cy="132343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4000" u="none" cap="none" strike="noStrike">
                <a:solidFill>
                  <a:schemeClr val="lt1"/>
                </a:solidFill>
                <a:latin typeface="Trebuchet MS"/>
                <a:ea typeface="Trebuchet MS"/>
                <a:cs typeface="Trebuchet MS"/>
                <a:sym typeface="Trebuchet MS"/>
              </a:rPr>
              <a:t>Book Backdrop for Ron’s Big Mission</a:t>
            </a:r>
            <a:endParaRPr/>
          </a:p>
          <a:p>
            <a:pPr indent="0" lvl="0" marL="0" marR="0" rtl="0" algn="l">
              <a:spcBef>
                <a:spcPts val="0"/>
              </a:spcBef>
              <a:spcAft>
                <a:spcPts val="0"/>
              </a:spcAft>
              <a:buNone/>
            </a:pPr>
            <a:r>
              <a:rPr lang="en-US" sz="4000">
                <a:solidFill>
                  <a:schemeClr val="lt1"/>
                </a:solidFill>
                <a:latin typeface="Trebuchet MS"/>
                <a:ea typeface="Trebuchet MS"/>
                <a:cs typeface="Trebuchet MS"/>
                <a:sym typeface="Trebuchet MS"/>
              </a:rPr>
              <a:t> 					by Rose Blue</a:t>
            </a:r>
            <a:endParaRPr/>
          </a:p>
        </p:txBody>
      </p:sp>
      <p:sp>
        <p:nvSpPr>
          <p:cNvPr id="76" name="Google Shape;76;p15"/>
          <p:cNvSpPr txBox="1"/>
          <p:nvPr/>
        </p:nvSpPr>
        <p:spPr>
          <a:xfrm>
            <a:off x="614700" y="164075"/>
            <a:ext cx="10962600" cy="164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3550">
                <a:solidFill>
                  <a:srgbClr val="232324"/>
                </a:solidFill>
                <a:latin typeface="Corbel"/>
                <a:ea typeface="Corbel"/>
                <a:cs typeface="Corbel"/>
                <a:sym typeface="Corbel"/>
              </a:rPr>
              <a:t>Book Backdrop for Ron’s Big Mission by Rose Blue</a:t>
            </a:r>
            <a:endParaRPr>
              <a:latin typeface="Corbel"/>
              <a:ea typeface="Corbel"/>
              <a:cs typeface="Corbel"/>
              <a:sym typeface="Corbel"/>
            </a:endParaRPr>
          </a:p>
        </p:txBody>
      </p:sp>
      <p:sp>
        <p:nvSpPr>
          <p:cNvPr id="77" name="Google Shape;77;p15"/>
          <p:cNvSpPr txBox="1"/>
          <p:nvPr/>
        </p:nvSpPr>
        <p:spPr>
          <a:xfrm>
            <a:off x="428425" y="856875"/>
            <a:ext cx="118755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2400">
                <a:solidFill>
                  <a:srgbClr val="232324"/>
                </a:solidFill>
                <a:latin typeface="Corbel"/>
                <a:ea typeface="Corbel"/>
                <a:cs typeface="Corbel"/>
                <a:sym typeface="Corbel"/>
              </a:rPr>
              <a:t>How can primary source documents help us understand the lives of people in the past?</a:t>
            </a:r>
            <a:endParaRPr sz="2400">
              <a:latin typeface="Corbel"/>
              <a:ea typeface="Corbel"/>
              <a:cs typeface="Corbel"/>
              <a:sym typeface="Corbel"/>
            </a:endParaRPr>
          </a:p>
        </p:txBody>
      </p:sp>
      <p:sp>
        <p:nvSpPr>
          <p:cNvPr id="78" name="Google Shape;78;p15"/>
          <p:cNvSpPr txBox="1"/>
          <p:nvPr/>
        </p:nvSpPr>
        <p:spPr>
          <a:xfrm>
            <a:off x="3222625" y="3185375"/>
            <a:ext cx="5355600" cy="3129600"/>
          </a:xfrm>
          <a:prstGeom prst="rect">
            <a:avLst/>
          </a:prstGeom>
          <a:noFill/>
          <a:ln>
            <a:noFill/>
          </a:ln>
        </p:spPr>
        <p:txBody>
          <a:bodyPr anchorCtr="0" anchor="ctr" bIns="91425" lIns="91425" spcFirstLastPara="1" rIns="91425" wrap="square" tIns="91425">
            <a:noAutofit/>
          </a:bodyPr>
          <a:lstStyle/>
          <a:p>
            <a:pPr indent="-342900" lvl="0" marL="457200" rtl="0" algn="l">
              <a:lnSpc>
                <a:spcPct val="115000"/>
              </a:lnSpc>
              <a:spcBef>
                <a:spcPts val="0"/>
              </a:spcBef>
              <a:spcAft>
                <a:spcPts val="0"/>
              </a:spcAft>
              <a:buSzPts val="1800"/>
              <a:buFont typeface="Corbel"/>
              <a:buChar char="●"/>
            </a:pPr>
            <a:r>
              <a:rPr lang="en-US" sz="1800">
                <a:latin typeface="Corbel"/>
                <a:ea typeface="Corbel"/>
                <a:cs typeface="Corbel"/>
                <a:sym typeface="Corbel"/>
              </a:rPr>
              <a:t>How do primary source documents help us understand the time period in which Ronald McNair, the main character in </a:t>
            </a:r>
            <a:r>
              <a:rPr i="1" lang="en-US" sz="1800">
                <a:latin typeface="Corbel"/>
                <a:ea typeface="Corbel"/>
                <a:cs typeface="Corbel"/>
                <a:sym typeface="Corbel"/>
              </a:rPr>
              <a:t>Ron’s Big Mission</a:t>
            </a:r>
            <a:r>
              <a:rPr lang="en-US" sz="1800">
                <a:latin typeface="Corbel"/>
                <a:ea typeface="Corbel"/>
                <a:cs typeface="Corbel"/>
                <a:sym typeface="Corbel"/>
              </a:rPr>
              <a:t>, lived?</a:t>
            </a:r>
            <a:endParaRPr sz="1800">
              <a:latin typeface="Corbel"/>
              <a:ea typeface="Corbel"/>
              <a:cs typeface="Corbel"/>
              <a:sym typeface="Corbel"/>
            </a:endParaRPr>
          </a:p>
          <a:p>
            <a:pPr indent="-342900" lvl="0" marL="457200" rtl="0" algn="l">
              <a:lnSpc>
                <a:spcPct val="115000"/>
              </a:lnSpc>
              <a:spcBef>
                <a:spcPts val="0"/>
              </a:spcBef>
              <a:spcAft>
                <a:spcPts val="0"/>
              </a:spcAft>
              <a:buSzPts val="1800"/>
              <a:buFont typeface="Corbel"/>
              <a:buChar char="●"/>
            </a:pPr>
            <a:r>
              <a:rPr lang="en-US" sz="1800">
                <a:latin typeface="Corbel"/>
                <a:ea typeface="Corbel"/>
                <a:cs typeface="Corbel"/>
                <a:sym typeface="Corbel"/>
              </a:rPr>
              <a:t>How were libraries/media centers of the past different from libraries/media centers today? How are they similar?</a:t>
            </a:r>
            <a:endParaRPr sz="1800">
              <a:latin typeface="Corbel"/>
              <a:ea typeface="Corbel"/>
              <a:cs typeface="Corbel"/>
              <a:sym typeface="Corbel"/>
            </a:endParaRPr>
          </a:p>
          <a:p>
            <a:pPr indent="-342900" lvl="0" marL="457200" rtl="0" algn="l">
              <a:lnSpc>
                <a:spcPct val="115000"/>
              </a:lnSpc>
              <a:spcBef>
                <a:spcPts val="0"/>
              </a:spcBef>
              <a:spcAft>
                <a:spcPts val="0"/>
              </a:spcAft>
              <a:buSzPts val="1800"/>
              <a:buFont typeface="Corbel"/>
              <a:buChar char="●"/>
            </a:pPr>
            <a:r>
              <a:rPr lang="en-US" sz="1800">
                <a:latin typeface="Corbel"/>
                <a:ea typeface="Corbel"/>
                <a:cs typeface="Corbel"/>
                <a:sym typeface="Corbel"/>
              </a:rPr>
              <a:t>What type of science interested Ron? How does the science in the book relate to Ron’s future career?</a:t>
            </a:r>
            <a:endParaRPr sz="1800">
              <a:latin typeface="Corbel"/>
              <a:ea typeface="Corbel"/>
              <a:cs typeface="Corbel"/>
              <a:sym typeface="Corbe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24"/>
          <p:cNvSpPr txBox="1"/>
          <p:nvPr>
            <p:ph idx="4294967295" type="body"/>
          </p:nvPr>
        </p:nvSpPr>
        <p:spPr>
          <a:xfrm>
            <a:off x="204701" y="5626016"/>
            <a:ext cx="11039400" cy="4590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1400"/>
              <a:buFont typeface="Arial"/>
              <a:buNone/>
            </a:pPr>
            <a:r>
              <a:rPr b="0" i="0" lang="en-US" sz="1400" u="none" cap="none" strike="noStrike">
                <a:solidFill>
                  <a:schemeClr val="lt1"/>
                </a:solidFill>
                <a:latin typeface="Trebuchet MS"/>
                <a:ea typeface="Trebuchet MS"/>
                <a:cs typeface="Trebuchet MS"/>
                <a:sym typeface="Trebuchet MS"/>
              </a:rPr>
              <a:t>National Dunbar Alumni Association Historical Collection (UALR.MS.0021), UALR Center for Arkansas History and Culture</a:t>
            </a:r>
            <a:endParaRPr/>
          </a:p>
          <a:p>
            <a:pPr indent="0" lvl="0" marL="0" marR="0" rtl="0" algn="l">
              <a:lnSpc>
                <a:spcPct val="90000"/>
              </a:lnSpc>
              <a:spcBef>
                <a:spcPts val="1000"/>
              </a:spcBef>
              <a:spcAft>
                <a:spcPts val="2100"/>
              </a:spcAft>
              <a:buClr>
                <a:schemeClr val="lt1"/>
              </a:buClr>
              <a:buSzPts val="1600"/>
              <a:buFont typeface="Arial"/>
              <a:buNone/>
            </a:pPr>
            <a:r>
              <a:t/>
            </a:r>
            <a:endParaRPr b="0" i="0" sz="1600" u="none" cap="none" strike="noStrike">
              <a:solidFill>
                <a:schemeClr val="lt1"/>
              </a:solidFill>
              <a:latin typeface="Trebuchet MS"/>
              <a:ea typeface="Trebuchet MS"/>
              <a:cs typeface="Trebuchet MS"/>
              <a:sym typeface="Trebuchet MS"/>
            </a:endParaRPr>
          </a:p>
        </p:txBody>
      </p:sp>
      <p:pic>
        <p:nvPicPr>
          <p:cNvPr descr="&lt;p&gt;Crockett, wearing his Air Force uniform, leans on his airplane with his right arm, while his left hand is on his hip. The cockpit is open. Painted on the airplane is its name “Daisy Mae” and a picture of Daisy Mae from the Li’l Abner comic strip.&lt;/p&gt;&#10;" id="136" name="Google Shape;136;p24"/>
          <p:cNvPicPr preferRelativeResize="0"/>
          <p:nvPr/>
        </p:nvPicPr>
        <p:blipFill>
          <a:blip r:embed="rId3">
            <a:alphaModFix/>
          </a:blip>
          <a:stretch>
            <a:fillRect/>
          </a:stretch>
        </p:blipFill>
        <p:spPr>
          <a:xfrm>
            <a:off x="3447500" y="507600"/>
            <a:ext cx="8419349" cy="5997274"/>
          </a:xfrm>
          <a:prstGeom prst="rect">
            <a:avLst/>
          </a:prstGeom>
          <a:noFill/>
          <a:ln>
            <a:noFill/>
          </a:ln>
        </p:spPr>
      </p:pic>
      <p:sp>
        <p:nvSpPr>
          <p:cNvPr id="137" name="Google Shape;137;p24"/>
          <p:cNvSpPr txBox="1"/>
          <p:nvPr/>
        </p:nvSpPr>
        <p:spPr>
          <a:xfrm>
            <a:off x="0" y="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2750" u="sng">
                <a:solidFill>
                  <a:schemeClr val="hlink"/>
                </a:solidFill>
                <a:latin typeface="Corbel"/>
                <a:ea typeface="Corbel"/>
                <a:cs typeface="Corbel"/>
                <a:sym typeface="Corbel"/>
                <a:hlinkClick r:id="rId4"/>
              </a:rPr>
              <a:t>Photograph of Woodrow Crockett with airplane Daisy Mae in Ramitelli, Italy, 1945</a:t>
            </a:r>
            <a:endParaRPr>
              <a:latin typeface="Corbel"/>
              <a:ea typeface="Corbel"/>
              <a:cs typeface="Corbel"/>
              <a:sym typeface="Corbe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pic>
        <p:nvPicPr>
          <p:cNvPr descr="&lt;p&gt;Crockett, wearing his Air Force uniform, leans on his airplane with his right arm, while his left hand is on his hip. The cockpit is open. Painted on the airplane is its name “Daisy Mae” and a picture of Daisy Mae from the Li’l Abner comic strip.&lt;/p&gt;&#10;" id="142" name="Google Shape;142;p25"/>
          <p:cNvPicPr preferRelativeResize="0"/>
          <p:nvPr/>
        </p:nvPicPr>
        <p:blipFill>
          <a:blip r:embed="rId3">
            <a:alphaModFix/>
          </a:blip>
          <a:stretch>
            <a:fillRect/>
          </a:stretch>
        </p:blipFill>
        <p:spPr>
          <a:xfrm>
            <a:off x="3447500" y="507600"/>
            <a:ext cx="8419349" cy="5997274"/>
          </a:xfrm>
          <a:prstGeom prst="rect">
            <a:avLst/>
          </a:prstGeom>
          <a:noFill/>
          <a:ln>
            <a:noFill/>
          </a:ln>
        </p:spPr>
      </p:pic>
      <p:sp>
        <p:nvSpPr>
          <p:cNvPr id="143" name="Google Shape;143;p25"/>
          <p:cNvSpPr txBox="1"/>
          <p:nvPr/>
        </p:nvSpPr>
        <p:spPr>
          <a:xfrm>
            <a:off x="325250" y="1022175"/>
            <a:ext cx="3000000" cy="3000000"/>
          </a:xfrm>
          <a:prstGeom prst="rect">
            <a:avLst/>
          </a:prstGeom>
          <a:noFill/>
          <a:ln>
            <a:noFill/>
          </a:ln>
        </p:spPr>
        <p:txBody>
          <a:bodyPr anchorCtr="0" anchor="ctr" bIns="91425" lIns="91425" spcFirstLastPara="1" rIns="91425" wrap="square" tIns="91425">
            <a:noAutofit/>
          </a:bodyPr>
          <a:lstStyle/>
          <a:p>
            <a:pPr indent="-317500" lvl="0" marL="457200" rtl="0" algn="l">
              <a:lnSpc>
                <a:spcPct val="115000"/>
              </a:lnSpc>
              <a:spcBef>
                <a:spcPts val="0"/>
              </a:spcBef>
              <a:spcAft>
                <a:spcPts val="0"/>
              </a:spcAft>
              <a:buSzPts val="1400"/>
              <a:buFont typeface="Corbel"/>
              <a:buChar char="●"/>
            </a:pPr>
            <a:r>
              <a:rPr lang="en-US">
                <a:latin typeface="Corbel"/>
                <a:ea typeface="Corbel"/>
                <a:cs typeface="Corbel"/>
                <a:sym typeface="Corbel"/>
              </a:rPr>
              <a:t>Use adjectives to describe the man in this photograph.</a:t>
            </a:r>
            <a:endParaRPr>
              <a:latin typeface="Corbel"/>
              <a:ea typeface="Corbel"/>
              <a:cs typeface="Corbel"/>
              <a:sym typeface="Corbel"/>
            </a:endParaRPr>
          </a:p>
          <a:p>
            <a:pPr indent="-317500" lvl="0" marL="457200" rtl="0" algn="l">
              <a:lnSpc>
                <a:spcPct val="115000"/>
              </a:lnSpc>
              <a:spcBef>
                <a:spcPts val="0"/>
              </a:spcBef>
              <a:spcAft>
                <a:spcPts val="0"/>
              </a:spcAft>
              <a:buSzPts val="1400"/>
              <a:buFont typeface="Corbel"/>
              <a:buChar char="●"/>
            </a:pPr>
            <a:r>
              <a:rPr lang="en-US">
                <a:latin typeface="Corbel"/>
                <a:ea typeface="Corbel"/>
                <a:cs typeface="Corbel"/>
                <a:sym typeface="Corbel"/>
              </a:rPr>
              <a:t>How do you know this photograph was taken in the past? Use evidence to support your answer.</a:t>
            </a:r>
            <a:endParaRPr>
              <a:latin typeface="Corbel"/>
              <a:ea typeface="Corbel"/>
              <a:cs typeface="Corbel"/>
              <a:sym typeface="Corbel"/>
            </a:endParaRPr>
          </a:p>
          <a:p>
            <a:pPr indent="-317500" lvl="0" marL="457200" rtl="0" algn="l">
              <a:lnSpc>
                <a:spcPct val="115000"/>
              </a:lnSpc>
              <a:spcBef>
                <a:spcPts val="0"/>
              </a:spcBef>
              <a:spcAft>
                <a:spcPts val="0"/>
              </a:spcAft>
              <a:buSzPts val="1400"/>
              <a:buFont typeface="Corbel"/>
              <a:buChar char="●"/>
            </a:pPr>
            <a:r>
              <a:rPr lang="en-US">
                <a:latin typeface="Corbel"/>
                <a:ea typeface="Corbel"/>
                <a:cs typeface="Corbel"/>
                <a:sym typeface="Corbel"/>
              </a:rPr>
              <a:t>Why might Ron want to be a pilot like this man, who was a pilot in Italy during World War II?</a:t>
            </a:r>
            <a:endParaRPr>
              <a:latin typeface="Corbel"/>
              <a:ea typeface="Corbel"/>
              <a:cs typeface="Corbel"/>
              <a:sym typeface="Corbel"/>
            </a:endParaRPr>
          </a:p>
        </p:txBody>
      </p:sp>
      <p:sp>
        <p:nvSpPr>
          <p:cNvPr id="144" name="Google Shape;144;p25"/>
          <p:cNvSpPr txBox="1"/>
          <p:nvPr/>
        </p:nvSpPr>
        <p:spPr>
          <a:xfrm>
            <a:off x="241625" y="3958675"/>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350">
                <a:latin typeface="Corbel"/>
                <a:ea typeface="Corbel"/>
                <a:cs typeface="Corbel"/>
                <a:sym typeface="Corbel"/>
              </a:rPr>
              <a:t>National Dunbar Alumni Association Historical Collection (UALR.MS.0021), UALR Center for Arkansas History and Culture</a:t>
            </a:r>
            <a:endParaRPr>
              <a:latin typeface="Corbel"/>
              <a:ea typeface="Corbel"/>
              <a:cs typeface="Corbel"/>
              <a:sym typeface="Corbe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pic>
        <p:nvPicPr>
          <p:cNvPr descr="&lt;p&gt;The first page explains the significance of the space shuttle transport system. The second page is a drawing of the space shuttle Discovery mounted on the mobile launch platform. The third page contains elevations of the space transportation system from different viewpoints – forward, rear, top and right side. The fourth drawing illustrates how the space transportation system launches from the ground into orbit. The fifth drawing illustrates the re-entry and landing of the orbiter. The sixth drawing shows how the vehicle can be re-used for another flight.&lt;/p&gt;&#10;" id="149" name="Google Shape;149;p26"/>
          <p:cNvPicPr preferRelativeResize="0"/>
          <p:nvPr/>
        </p:nvPicPr>
        <p:blipFill>
          <a:blip r:embed="rId3">
            <a:alphaModFix/>
          </a:blip>
          <a:stretch>
            <a:fillRect/>
          </a:stretch>
        </p:blipFill>
        <p:spPr>
          <a:xfrm>
            <a:off x="2862150" y="171825"/>
            <a:ext cx="9218350" cy="6148450"/>
          </a:xfrm>
          <a:prstGeom prst="rect">
            <a:avLst/>
          </a:prstGeom>
          <a:noFill/>
          <a:ln>
            <a:noFill/>
          </a:ln>
        </p:spPr>
      </p:pic>
      <p:sp>
        <p:nvSpPr>
          <p:cNvPr id="150" name="Google Shape;150;p26"/>
          <p:cNvSpPr txBox="1"/>
          <p:nvPr/>
        </p:nvSpPr>
        <p:spPr>
          <a:xfrm>
            <a:off x="-37175" y="1050075"/>
            <a:ext cx="33546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2400" u="sng">
                <a:solidFill>
                  <a:schemeClr val="hlink"/>
                </a:solidFill>
                <a:latin typeface="Corbel"/>
                <a:ea typeface="Corbel"/>
                <a:cs typeface="Corbel"/>
                <a:sym typeface="Corbel"/>
                <a:hlinkClick r:id="rId4"/>
              </a:rPr>
              <a:t>Space Transportation System, Lyndon B. Johnson Space Center, 2101 NASA Parkway, Houston, Harris County, TX</a:t>
            </a:r>
            <a:endParaRPr sz="2400">
              <a:latin typeface="Corbel"/>
              <a:ea typeface="Corbel"/>
              <a:cs typeface="Corbel"/>
              <a:sym typeface="Corbe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pic>
        <p:nvPicPr>
          <p:cNvPr descr="&lt;p&gt;The first page explains the significance of the space shuttle transport system. The second page is a drawing of the space shuttle Discovery mounted on the mobile launch platform. The third page contains elevations of the space transportation system from different viewpoints – forward, rear, top and right side. The fourth drawing illustrates how the space transportation system launches from the ground into orbit. The fifth drawing illustrates the re-entry and landing of the orbiter. The sixth drawing shows how the vehicle can be re-used for another flight.&lt;/p&gt;&#10;" id="155" name="Google Shape;155;p27"/>
          <p:cNvPicPr preferRelativeResize="0"/>
          <p:nvPr/>
        </p:nvPicPr>
        <p:blipFill>
          <a:blip r:embed="rId3">
            <a:alphaModFix/>
          </a:blip>
          <a:stretch>
            <a:fillRect/>
          </a:stretch>
        </p:blipFill>
        <p:spPr>
          <a:xfrm>
            <a:off x="2862150" y="171825"/>
            <a:ext cx="9218350" cy="6148450"/>
          </a:xfrm>
          <a:prstGeom prst="rect">
            <a:avLst/>
          </a:prstGeom>
          <a:noFill/>
          <a:ln>
            <a:noFill/>
          </a:ln>
        </p:spPr>
      </p:pic>
      <p:sp>
        <p:nvSpPr>
          <p:cNvPr id="156" name="Google Shape;156;p27"/>
          <p:cNvSpPr txBox="1"/>
          <p:nvPr/>
        </p:nvSpPr>
        <p:spPr>
          <a:xfrm>
            <a:off x="306675" y="650500"/>
            <a:ext cx="3000000" cy="3000000"/>
          </a:xfrm>
          <a:prstGeom prst="rect">
            <a:avLst/>
          </a:prstGeom>
          <a:noFill/>
          <a:ln>
            <a:noFill/>
          </a:ln>
        </p:spPr>
        <p:txBody>
          <a:bodyPr anchorCtr="0" anchor="ctr" bIns="91425" lIns="91425" spcFirstLastPara="1" rIns="91425" wrap="square" tIns="91425">
            <a:noAutofit/>
          </a:bodyPr>
          <a:lstStyle/>
          <a:p>
            <a:pPr indent="-342900" lvl="0" marL="457200" rtl="0" algn="l">
              <a:spcBef>
                <a:spcPts val="0"/>
              </a:spcBef>
              <a:spcAft>
                <a:spcPts val="0"/>
              </a:spcAft>
              <a:buSzPts val="1800"/>
              <a:buFont typeface="Corbel"/>
              <a:buChar char="●"/>
            </a:pPr>
            <a:r>
              <a:rPr lang="en-US" sz="1800">
                <a:latin typeface="Corbel"/>
                <a:ea typeface="Corbel"/>
                <a:cs typeface="Corbel"/>
                <a:sym typeface="Corbel"/>
              </a:rPr>
              <a:t>How is the space transportation system, which carried the space shuttle, similar to and different from the planes that Ron liked to read about when he was a boy?</a:t>
            </a:r>
            <a:endParaRPr sz="1800">
              <a:latin typeface="Corbel"/>
              <a:ea typeface="Corbel"/>
              <a:cs typeface="Corbel"/>
              <a:sym typeface="Corbel"/>
            </a:endParaRPr>
          </a:p>
        </p:txBody>
      </p:sp>
      <p:sp>
        <p:nvSpPr>
          <p:cNvPr id="157" name="Google Shape;157;p27"/>
          <p:cNvSpPr txBox="1"/>
          <p:nvPr/>
        </p:nvSpPr>
        <p:spPr>
          <a:xfrm>
            <a:off x="306675" y="6114575"/>
            <a:ext cx="11485500" cy="10314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2200"/>
              </a:spcAft>
              <a:buNone/>
            </a:pPr>
            <a:r>
              <a:rPr lang="en-US" sz="1200">
                <a:latin typeface="Corbel"/>
                <a:ea typeface="Corbel"/>
                <a:cs typeface="Corbel"/>
                <a:sym typeface="Corbel"/>
              </a:rPr>
              <a:t>Historic American Engineering Record, Creator, National Aeronautics And Space Administration, Smithsonian Institution, Joan Deming, Patricia Slovinac, Inc Archaeological Consultants, Jeffrey Wolfe, et al., </a:t>
            </a:r>
            <a:r>
              <a:rPr i="1" lang="en-US" sz="1200">
                <a:latin typeface="Corbel"/>
                <a:ea typeface="Corbel"/>
                <a:cs typeface="Corbel"/>
                <a:sym typeface="Corbel"/>
              </a:rPr>
              <a:t>Space Transportation System, Lyndon B. Johnson Space Center,NASA Parkway, Houston, Harris County, TX.</a:t>
            </a:r>
            <a:r>
              <a:rPr lang="en-US" sz="1200">
                <a:latin typeface="Corbel"/>
                <a:ea typeface="Corbel"/>
                <a:cs typeface="Corbel"/>
                <a:sym typeface="Corbel"/>
              </a:rPr>
              <a:t> 1968.</a:t>
            </a:r>
            <a:endParaRPr sz="1200">
              <a:latin typeface="Corbel"/>
              <a:ea typeface="Corbel"/>
              <a:cs typeface="Corbel"/>
              <a:sym typeface="Corbe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pic>
        <p:nvPicPr>
          <p:cNvPr descr="&lt;p&gt;In this black and white photograph, a female librarian sits behind a desk while one girl asks her a question. Other children sit around round tables and at benches. The room has a tall ceiling and bright sunlight. Shelves of books are in the background.&lt;/p&gt;&#10;" id="83" name="Google Shape;83;p16"/>
          <p:cNvPicPr preferRelativeResize="0"/>
          <p:nvPr/>
        </p:nvPicPr>
        <p:blipFill>
          <a:blip r:embed="rId3">
            <a:alphaModFix/>
          </a:blip>
          <a:stretch>
            <a:fillRect/>
          </a:stretch>
        </p:blipFill>
        <p:spPr>
          <a:xfrm>
            <a:off x="2933200" y="1307624"/>
            <a:ext cx="6745250" cy="4745700"/>
          </a:xfrm>
          <a:prstGeom prst="rect">
            <a:avLst/>
          </a:prstGeom>
          <a:noFill/>
          <a:ln>
            <a:noFill/>
          </a:ln>
        </p:spPr>
      </p:pic>
      <p:sp>
        <p:nvSpPr>
          <p:cNvPr id="84" name="Google Shape;84;p16"/>
          <p:cNvSpPr txBox="1"/>
          <p:nvPr/>
        </p:nvSpPr>
        <p:spPr>
          <a:xfrm>
            <a:off x="204900" y="0"/>
            <a:ext cx="11987100" cy="164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2750" u="sng">
                <a:solidFill>
                  <a:schemeClr val="hlink"/>
                </a:solidFill>
                <a:latin typeface="Montserrat"/>
                <a:ea typeface="Montserrat"/>
                <a:cs typeface="Montserrat"/>
                <a:sym typeface="Montserrat"/>
                <a:hlinkClick r:id="rId4"/>
              </a:rPr>
              <a:t>Brooklyn Public Library, Children's Room, from </a:t>
            </a:r>
            <a:r>
              <a:rPr b="1" lang="en-US" sz="2750" u="sng">
                <a:solidFill>
                  <a:schemeClr val="hlink"/>
                </a:solidFill>
                <a:latin typeface="Montserrat"/>
                <a:ea typeface="Montserrat"/>
                <a:cs typeface="Montserrat"/>
                <a:sym typeface="Montserrat"/>
                <a:hlinkClick r:id="rId5"/>
              </a:rPr>
              <a:t>librarian's</a:t>
            </a:r>
            <a:r>
              <a:rPr b="1" lang="en-US" sz="2750" u="sng">
                <a:solidFill>
                  <a:schemeClr val="hlink"/>
                </a:solidFill>
                <a:latin typeface="Montserrat"/>
                <a:ea typeface="Montserrat"/>
                <a:cs typeface="Montserrat"/>
                <a:sym typeface="Montserrat"/>
                <a:hlinkClick r:id="rId6"/>
              </a:rPr>
              <a:t> desk</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7"/>
          <p:cNvSpPr txBox="1"/>
          <p:nvPr/>
        </p:nvSpPr>
        <p:spPr>
          <a:xfrm>
            <a:off x="0" y="1890750"/>
            <a:ext cx="3000000" cy="3000000"/>
          </a:xfrm>
          <a:prstGeom prst="rect">
            <a:avLst/>
          </a:prstGeom>
          <a:noFill/>
          <a:ln>
            <a:noFill/>
          </a:ln>
        </p:spPr>
        <p:txBody>
          <a:bodyPr anchorCtr="0" anchor="ctr" bIns="91425" lIns="91425" spcFirstLastPara="1" rIns="91425" wrap="square" tIns="91425">
            <a:noAutofit/>
          </a:bodyPr>
          <a:lstStyle/>
          <a:p>
            <a:pPr indent="-342900" lvl="0" marL="457200" rtl="0" algn="l">
              <a:lnSpc>
                <a:spcPct val="115000"/>
              </a:lnSpc>
              <a:spcBef>
                <a:spcPts val="0"/>
              </a:spcBef>
              <a:spcAft>
                <a:spcPts val="0"/>
              </a:spcAft>
              <a:buSzPts val="1800"/>
              <a:buFont typeface="Corbel"/>
              <a:buChar char="●"/>
            </a:pPr>
            <a:r>
              <a:rPr lang="en-US" sz="1800">
                <a:latin typeface="Corbel"/>
                <a:ea typeface="Corbel"/>
                <a:cs typeface="Corbel"/>
                <a:sym typeface="Corbel"/>
              </a:rPr>
              <a:t>Describe the people, objects and activities you see in this photograph.</a:t>
            </a:r>
            <a:endParaRPr sz="1800">
              <a:latin typeface="Corbel"/>
              <a:ea typeface="Corbel"/>
              <a:cs typeface="Corbel"/>
              <a:sym typeface="Corbel"/>
            </a:endParaRPr>
          </a:p>
          <a:p>
            <a:pPr indent="-342900" lvl="0" marL="457200" rtl="0" algn="l">
              <a:lnSpc>
                <a:spcPct val="115000"/>
              </a:lnSpc>
              <a:spcBef>
                <a:spcPts val="0"/>
              </a:spcBef>
              <a:spcAft>
                <a:spcPts val="0"/>
              </a:spcAft>
              <a:buSzPts val="1800"/>
              <a:buFont typeface="Corbel"/>
              <a:buChar char="●"/>
            </a:pPr>
            <a:r>
              <a:rPr lang="en-US" sz="1800">
                <a:latin typeface="Corbel"/>
                <a:ea typeface="Corbel"/>
                <a:cs typeface="Corbel"/>
                <a:sym typeface="Corbel"/>
              </a:rPr>
              <a:t>How can you tell this photograph was taken in the past? Give evidence from the photo to support your answer.</a:t>
            </a:r>
            <a:endParaRPr sz="1800">
              <a:latin typeface="Corbel"/>
              <a:ea typeface="Corbel"/>
              <a:cs typeface="Corbel"/>
              <a:sym typeface="Corbel"/>
            </a:endParaRPr>
          </a:p>
          <a:p>
            <a:pPr indent="-342900" lvl="0" marL="457200" rtl="0" algn="l">
              <a:lnSpc>
                <a:spcPct val="115000"/>
              </a:lnSpc>
              <a:spcBef>
                <a:spcPts val="0"/>
              </a:spcBef>
              <a:spcAft>
                <a:spcPts val="0"/>
              </a:spcAft>
              <a:buSzPts val="1800"/>
              <a:buFont typeface="Corbel"/>
              <a:buChar char="●"/>
            </a:pPr>
            <a:r>
              <a:rPr lang="en-US" sz="1800">
                <a:latin typeface="Corbel"/>
                <a:ea typeface="Corbel"/>
                <a:cs typeface="Corbel"/>
                <a:sym typeface="Corbel"/>
              </a:rPr>
              <a:t>How are libraries in the past different from libraries today? How are they the same?</a:t>
            </a:r>
            <a:endParaRPr sz="1800">
              <a:latin typeface="Corbel"/>
              <a:ea typeface="Corbel"/>
              <a:cs typeface="Corbel"/>
              <a:sym typeface="Corbel"/>
            </a:endParaRPr>
          </a:p>
        </p:txBody>
      </p:sp>
      <p:pic>
        <p:nvPicPr>
          <p:cNvPr descr="&lt;p&gt;In this black and white photograph, a female librarian sits behind a desk while one girl asks her a question. Other children sit around round tables and at benches. The room has a tall ceiling and bright sunlight. Shelves of books are in the background.&lt;/p&gt;&#10;" id="90" name="Google Shape;90;p17"/>
          <p:cNvPicPr preferRelativeResize="0"/>
          <p:nvPr/>
        </p:nvPicPr>
        <p:blipFill>
          <a:blip r:embed="rId3">
            <a:alphaModFix/>
          </a:blip>
          <a:stretch>
            <a:fillRect/>
          </a:stretch>
        </p:blipFill>
        <p:spPr>
          <a:xfrm>
            <a:off x="2933200" y="1307624"/>
            <a:ext cx="6745250" cy="4745700"/>
          </a:xfrm>
          <a:prstGeom prst="rect">
            <a:avLst/>
          </a:prstGeom>
          <a:noFill/>
          <a:ln>
            <a:noFill/>
          </a:ln>
        </p:spPr>
      </p:pic>
      <p:sp>
        <p:nvSpPr>
          <p:cNvPr id="91" name="Google Shape;91;p17"/>
          <p:cNvSpPr txBox="1"/>
          <p:nvPr/>
        </p:nvSpPr>
        <p:spPr>
          <a:xfrm>
            <a:off x="2896925" y="6137150"/>
            <a:ext cx="6817800" cy="8046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2200"/>
              </a:spcAft>
              <a:buNone/>
            </a:pPr>
            <a:r>
              <a:rPr lang="en-US" sz="1350">
                <a:uFill>
                  <a:noFill/>
                </a:uFill>
                <a:latin typeface="Corbel"/>
                <a:ea typeface="Corbel"/>
                <a:cs typeface="Corbel"/>
                <a:sym typeface="Corbel"/>
                <a:hlinkClick r:id="rId4"/>
              </a:rPr>
              <a:t>Gottscho-Schleisner, Inc., “Brooklyn Public Library (Ingersoll Memorial), Prospect Park Plaza, Brooklyn. Children’s Room, from librarians’ desk,” 1941. Gottscho-Schleisner Collection, Library of Congress Prints and Photographs Division.</a:t>
            </a:r>
            <a:endParaRPr sz="1350">
              <a:uFill>
                <a:noFill/>
              </a:uFill>
              <a:latin typeface="Corbel"/>
              <a:ea typeface="Corbel"/>
              <a:cs typeface="Corbel"/>
              <a:sym typeface="Corbel"/>
              <a:hlinkClick r:id="rId5"/>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pic>
        <p:nvPicPr>
          <p:cNvPr id="96" name="Google Shape;96;p18"/>
          <p:cNvPicPr preferRelativeResize="0"/>
          <p:nvPr/>
        </p:nvPicPr>
        <p:blipFill rotWithShape="1">
          <a:blip r:embed="rId3">
            <a:alphaModFix/>
          </a:blip>
          <a:srcRect b="0" l="0" r="0" t="0"/>
          <a:stretch/>
        </p:blipFill>
        <p:spPr>
          <a:xfrm>
            <a:off x="2464350" y="1016350"/>
            <a:ext cx="7488399" cy="5279899"/>
          </a:xfrm>
          <a:prstGeom prst="rect">
            <a:avLst/>
          </a:prstGeom>
          <a:noFill/>
          <a:ln>
            <a:noFill/>
          </a:ln>
        </p:spPr>
      </p:pic>
      <p:sp>
        <p:nvSpPr>
          <p:cNvPr id="97" name="Google Shape;97;p18"/>
          <p:cNvSpPr txBox="1"/>
          <p:nvPr/>
        </p:nvSpPr>
        <p:spPr>
          <a:xfrm>
            <a:off x="1765800" y="121100"/>
            <a:ext cx="9816900" cy="117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2750" u="sng">
                <a:solidFill>
                  <a:schemeClr val="hlink"/>
                </a:solidFill>
                <a:latin typeface="Corbel"/>
                <a:ea typeface="Corbel"/>
                <a:cs typeface="Corbel"/>
                <a:sym typeface="Corbel"/>
                <a:hlinkClick r:id="rId4"/>
              </a:rPr>
              <a:t>School integration. Barnard School, Washington, D.C.</a:t>
            </a:r>
            <a:endParaRPr>
              <a:latin typeface="Corbel"/>
              <a:ea typeface="Corbel"/>
              <a:cs typeface="Corbel"/>
              <a:sym typeface="Corbe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pic>
        <p:nvPicPr>
          <p:cNvPr id="102" name="Google Shape;102;p19"/>
          <p:cNvPicPr preferRelativeResize="0"/>
          <p:nvPr/>
        </p:nvPicPr>
        <p:blipFill rotWithShape="1">
          <a:blip r:embed="rId3">
            <a:alphaModFix/>
          </a:blip>
          <a:srcRect b="0" l="0" r="0" t="0"/>
          <a:stretch/>
        </p:blipFill>
        <p:spPr>
          <a:xfrm>
            <a:off x="2464350" y="1016350"/>
            <a:ext cx="7488399" cy="5279899"/>
          </a:xfrm>
          <a:prstGeom prst="rect">
            <a:avLst/>
          </a:prstGeom>
          <a:noFill/>
          <a:ln>
            <a:noFill/>
          </a:ln>
        </p:spPr>
      </p:pic>
      <p:sp>
        <p:nvSpPr>
          <p:cNvPr id="103" name="Google Shape;103;p19"/>
          <p:cNvSpPr txBox="1"/>
          <p:nvPr/>
        </p:nvSpPr>
        <p:spPr>
          <a:xfrm>
            <a:off x="0" y="1490225"/>
            <a:ext cx="2337900" cy="3977100"/>
          </a:xfrm>
          <a:prstGeom prst="rect">
            <a:avLst/>
          </a:prstGeom>
          <a:noFill/>
          <a:ln>
            <a:noFill/>
          </a:ln>
        </p:spPr>
        <p:txBody>
          <a:bodyPr anchorCtr="0" anchor="ctr" bIns="91425" lIns="91425" spcFirstLastPara="1" rIns="91425" wrap="square" tIns="91425">
            <a:noAutofit/>
          </a:bodyPr>
          <a:lstStyle/>
          <a:p>
            <a:pPr indent="-317500" lvl="0" marL="457200" rtl="0" algn="l">
              <a:lnSpc>
                <a:spcPct val="115000"/>
              </a:lnSpc>
              <a:spcBef>
                <a:spcPts val="0"/>
              </a:spcBef>
              <a:spcAft>
                <a:spcPts val="0"/>
              </a:spcAft>
              <a:buSzPts val="1400"/>
              <a:buFont typeface="Corbel"/>
              <a:buChar char="●"/>
            </a:pPr>
            <a:r>
              <a:rPr lang="en-US">
                <a:latin typeface="Corbel"/>
                <a:ea typeface="Corbel"/>
                <a:cs typeface="Corbel"/>
                <a:sym typeface="Corbel"/>
              </a:rPr>
              <a:t>Describe the people, objects and activities you see in this photograph.</a:t>
            </a:r>
            <a:endParaRPr>
              <a:latin typeface="Corbel"/>
              <a:ea typeface="Corbel"/>
              <a:cs typeface="Corbel"/>
              <a:sym typeface="Corbel"/>
            </a:endParaRPr>
          </a:p>
          <a:p>
            <a:pPr indent="-317500" lvl="0" marL="457200" rtl="0" algn="l">
              <a:lnSpc>
                <a:spcPct val="115000"/>
              </a:lnSpc>
              <a:spcBef>
                <a:spcPts val="0"/>
              </a:spcBef>
              <a:spcAft>
                <a:spcPts val="0"/>
              </a:spcAft>
              <a:buSzPts val="1400"/>
              <a:buFont typeface="Corbel"/>
              <a:buChar char="●"/>
            </a:pPr>
            <a:r>
              <a:rPr lang="en-US">
                <a:latin typeface="Corbel"/>
                <a:ea typeface="Corbel"/>
                <a:cs typeface="Corbel"/>
                <a:sym typeface="Corbel"/>
              </a:rPr>
              <a:t>How can you tell this photograph was taken in the past? Give evidence from the photo to support your answer.</a:t>
            </a:r>
            <a:endParaRPr>
              <a:latin typeface="Corbel"/>
              <a:ea typeface="Corbel"/>
              <a:cs typeface="Corbel"/>
              <a:sym typeface="Corbel"/>
            </a:endParaRPr>
          </a:p>
          <a:p>
            <a:pPr indent="-317500" lvl="0" marL="457200" rtl="0" algn="l">
              <a:lnSpc>
                <a:spcPct val="115000"/>
              </a:lnSpc>
              <a:spcBef>
                <a:spcPts val="0"/>
              </a:spcBef>
              <a:spcAft>
                <a:spcPts val="0"/>
              </a:spcAft>
              <a:buSzPts val="1400"/>
              <a:buFont typeface="Corbel"/>
              <a:buChar char="●"/>
            </a:pPr>
            <a:r>
              <a:rPr lang="en-US">
                <a:latin typeface="Corbel"/>
                <a:ea typeface="Corbel"/>
                <a:cs typeface="Corbel"/>
                <a:sym typeface="Corbel"/>
              </a:rPr>
              <a:t>How are classrooms in the past different from classrooms today? How are they the same?</a:t>
            </a:r>
            <a:endParaRPr>
              <a:latin typeface="Corbel"/>
              <a:ea typeface="Corbel"/>
              <a:cs typeface="Corbel"/>
              <a:sym typeface="Corbel"/>
            </a:endParaRPr>
          </a:p>
        </p:txBody>
      </p:sp>
      <p:sp>
        <p:nvSpPr>
          <p:cNvPr id="104" name="Google Shape;104;p19"/>
          <p:cNvSpPr txBox="1"/>
          <p:nvPr/>
        </p:nvSpPr>
        <p:spPr>
          <a:xfrm>
            <a:off x="2976550" y="5886425"/>
            <a:ext cx="6976200" cy="15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uFill>
                  <a:noFill/>
                </a:uFill>
                <a:latin typeface="Corbel"/>
                <a:ea typeface="Corbel"/>
                <a:cs typeface="Corbel"/>
                <a:sym typeface="Corbel"/>
                <a:hlinkClick r:id="rId4"/>
              </a:rPr>
              <a:t>O’Halloran, Thomas J. “School Integration. Barnard School, Washington, D.C.” 1955 May 27. Library of Congress Prints and Photographs Division.</a:t>
            </a:r>
            <a:endParaRPr sz="1200">
              <a:latin typeface="Corbel"/>
              <a:ea typeface="Corbel"/>
              <a:cs typeface="Corbel"/>
              <a:sym typeface="Corbe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pic>
        <p:nvPicPr>
          <p:cNvPr id="109" name="Google Shape;109;p20"/>
          <p:cNvPicPr preferRelativeResize="0"/>
          <p:nvPr/>
        </p:nvPicPr>
        <p:blipFill rotWithShape="1">
          <a:blip r:embed="rId3">
            <a:alphaModFix/>
          </a:blip>
          <a:srcRect b="0" l="0" r="0" t="0"/>
          <a:stretch/>
        </p:blipFill>
        <p:spPr>
          <a:xfrm>
            <a:off x="3672556" y="211244"/>
            <a:ext cx="4957330" cy="6562942"/>
          </a:xfrm>
          <a:prstGeom prst="rect">
            <a:avLst/>
          </a:prstGeom>
          <a:noFill/>
          <a:ln>
            <a:noFill/>
          </a:ln>
        </p:spPr>
      </p:pic>
      <p:sp>
        <p:nvSpPr>
          <p:cNvPr id="110" name="Google Shape;110;p20"/>
          <p:cNvSpPr txBox="1"/>
          <p:nvPr/>
        </p:nvSpPr>
        <p:spPr>
          <a:xfrm>
            <a:off x="4703575" y="-605425"/>
            <a:ext cx="3000000" cy="1704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700" u="sng">
                <a:solidFill>
                  <a:schemeClr val="hlink"/>
                </a:solidFill>
                <a:hlinkClick r:id="rId4"/>
              </a:rPr>
              <a:t>Independence Day, 1964</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pic>
        <p:nvPicPr>
          <p:cNvPr id="115" name="Google Shape;115;p21"/>
          <p:cNvPicPr preferRelativeResize="0"/>
          <p:nvPr/>
        </p:nvPicPr>
        <p:blipFill rotWithShape="1">
          <a:blip r:embed="rId3">
            <a:alphaModFix/>
          </a:blip>
          <a:srcRect b="0" l="0" r="0" t="0"/>
          <a:stretch/>
        </p:blipFill>
        <p:spPr>
          <a:xfrm>
            <a:off x="3672556" y="211244"/>
            <a:ext cx="4957330" cy="6562942"/>
          </a:xfrm>
          <a:prstGeom prst="rect">
            <a:avLst/>
          </a:prstGeom>
          <a:noFill/>
          <a:ln>
            <a:noFill/>
          </a:ln>
        </p:spPr>
      </p:pic>
      <p:sp>
        <p:nvSpPr>
          <p:cNvPr id="116" name="Google Shape;116;p21"/>
          <p:cNvSpPr txBox="1"/>
          <p:nvPr/>
        </p:nvSpPr>
        <p:spPr>
          <a:xfrm>
            <a:off x="204900" y="1192200"/>
            <a:ext cx="3000000" cy="5457900"/>
          </a:xfrm>
          <a:prstGeom prst="rect">
            <a:avLst/>
          </a:prstGeom>
          <a:noFill/>
          <a:ln>
            <a:noFill/>
          </a:ln>
        </p:spPr>
        <p:txBody>
          <a:bodyPr anchorCtr="0" anchor="ctr" bIns="91425" lIns="91425" spcFirstLastPara="1" rIns="91425" wrap="square" tIns="91425">
            <a:noAutofit/>
          </a:bodyPr>
          <a:lstStyle/>
          <a:p>
            <a:pPr indent="-317500" lvl="0" marL="457200" rtl="0" algn="l">
              <a:lnSpc>
                <a:spcPct val="115000"/>
              </a:lnSpc>
              <a:spcBef>
                <a:spcPts val="0"/>
              </a:spcBef>
              <a:spcAft>
                <a:spcPts val="0"/>
              </a:spcAft>
              <a:buSzPts val="1400"/>
              <a:buFont typeface="Corbel"/>
              <a:buChar char="●"/>
            </a:pPr>
            <a:r>
              <a:rPr lang="en-US">
                <a:latin typeface="Corbel"/>
                <a:ea typeface="Corbel"/>
                <a:cs typeface="Corbel"/>
                <a:sym typeface="Corbel"/>
              </a:rPr>
              <a:t>Describe the people, objects and activities you see in this photograph.</a:t>
            </a:r>
            <a:endParaRPr>
              <a:latin typeface="Corbel"/>
              <a:ea typeface="Corbel"/>
              <a:cs typeface="Corbel"/>
              <a:sym typeface="Corbel"/>
            </a:endParaRPr>
          </a:p>
          <a:p>
            <a:pPr indent="-317500" lvl="0" marL="457200" rtl="0" algn="l">
              <a:lnSpc>
                <a:spcPct val="115000"/>
              </a:lnSpc>
              <a:spcBef>
                <a:spcPts val="0"/>
              </a:spcBef>
              <a:spcAft>
                <a:spcPts val="0"/>
              </a:spcAft>
              <a:buSzPts val="1400"/>
              <a:buFont typeface="Corbel"/>
              <a:buChar char="●"/>
            </a:pPr>
            <a:r>
              <a:rPr lang="en-US">
                <a:latin typeface="Corbel"/>
                <a:ea typeface="Corbel"/>
                <a:cs typeface="Corbel"/>
                <a:sym typeface="Corbel"/>
              </a:rPr>
              <a:t>How can you tell this political cartoon was drawn in the past? Give evidence from the photo to support your answer.</a:t>
            </a:r>
            <a:endParaRPr>
              <a:latin typeface="Corbel"/>
              <a:ea typeface="Corbel"/>
              <a:cs typeface="Corbel"/>
              <a:sym typeface="Corbel"/>
            </a:endParaRPr>
          </a:p>
          <a:p>
            <a:pPr indent="-317500" lvl="0" marL="457200" rtl="0" algn="l">
              <a:lnSpc>
                <a:spcPct val="115000"/>
              </a:lnSpc>
              <a:spcBef>
                <a:spcPts val="0"/>
              </a:spcBef>
              <a:spcAft>
                <a:spcPts val="0"/>
              </a:spcAft>
              <a:buSzPts val="1400"/>
              <a:buFont typeface="Corbel"/>
              <a:buChar char="●"/>
            </a:pPr>
            <a:r>
              <a:rPr lang="en-US">
                <a:latin typeface="Corbel"/>
                <a:ea typeface="Corbel"/>
                <a:cs typeface="Corbel"/>
                <a:sym typeface="Corbel"/>
              </a:rPr>
              <a:t>The Civil Rights Act in 1964 ensured that public libraries were not segregated by race. Why do you think the artist chose to draw this cartoon to illustrate it? Why did he give the cartoon the title “Independence Day — 1964”?</a:t>
            </a:r>
            <a:endParaRPr>
              <a:latin typeface="Corbel"/>
              <a:ea typeface="Corbel"/>
              <a:cs typeface="Corbel"/>
              <a:sym typeface="Corbel"/>
            </a:endParaRPr>
          </a:p>
        </p:txBody>
      </p:sp>
      <p:sp>
        <p:nvSpPr>
          <p:cNvPr id="117" name="Google Shape;117;p21"/>
          <p:cNvSpPr txBox="1"/>
          <p:nvPr/>
        </p:nvSpPr>
        <p:spPr>
          <a:xfrm>
            <a:off x="8783075" y="2375075"/>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350">
                <a:latin typeface="Corbel"/>
                <a:ea typeface="Corbel"/>
                <a:cs typeface="Corbel"/>
                <a:sym typeface="Corbel"/>
              </a:rPr>
              <a:t>Mauldin, Bill. “Independence Day — 1964.” Published in the </a:t>
            </a:r>
            <a:r>
              <a:rPr i="1" lang="en-US" sz="1350">
                <a:latin typeface="Corbel"/>
                <a:ea typeface="Corbel"/>
                <a:cs typeface="Corbel"/>
                <a:sym typeface="Corbel"/>
              </a:rPr>
              <a:t>Chicago Sun-Times, </a:t>
            </a:r>
            <a:r>
              <a:rPr lang="en-US" sz="1350">
                <a:latin typeface="Corbel"/>
                <a:ea typeface="Corbel"/>
                <a:cs typeface="Corbel"/>
                <a:sym typeface="Corbel"/>
              </a:rPr>
              <a:t>July 5, 1964. Papers of Bill Mauldin Cartoon Drawings, Library of Congress Prints and Photographs Division.</a:t>
            </a:r>
            <a:endParaRPr>
              <a:latin typeface="Corbel"/>
              <a:ea typeface="Corbel"/>
              <a:cs typeface="Corbel"/>
              <a:sym typeface="Corbe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pic>
        <p:nvPicPr>
          <p:cNvPr descr="&lt;p&gt;The highway map shows the Southeastern states of Kentucky, Tennessee, Virginia, North Carolina, South Carolina, Georgia, Florida, Alabama, Mississippi, and most of Louisiana and Arkansas. At the bottom is an illustrated inset of highlights of the Great Smoky Mountains. On the right side is a close-up map of Charleston, South Carolina. The bottom right has a mileage table between major cities.&lt;/p&gt;&#10;" id="122" name="Google Shape;122;p22"/>
          <p:cNvPicPr preferRelativeResize="0"/>
          <p:nvPr/>
        </p:nvPicPr>
        <p:blipFill>
          <a:blip r:embed="rId3">
            <a:alphaModFix/>
          </a:blip>
          <a:stretch>
            <a:fillRect/>
          </a:stretch>
        </p:blipFill>
        <p:spPr>
          <a:xfrm>
            <a:off x="5554500" y="96525"/>
            <a:ext cx="4723811" cy="6553201"/>
          </a:xfrm>
          <a:prstGeom prst="rect">
            <a:avLst/>
          </a:prstGeom>
          <a:noFill/>
          <a:ln>
            <a:noFill/>
          </a:ln>
        </p:spPr>
      </p:pic>
      <p:sp>
        <p:nvSpPr>
          <p:cNvPr id="123" name="Google Shape;123;p22"/>
          <p:cNvSpPr txBox="1"/>
          <p:nvPr/>
        </p:nvSpPr>
        <p:spPr>
          <a:xfrm>
            <a:off x="577475" y="1043175"/>
            <a:ext cx="38373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2750" u="sng">
                <a:solidFill>
                  <a:schemeClr val="hlink"/>
                </a:solidFill>
                <a:latin typeface="Montserrat"/>
                <a:ea typeface="Montserrat"/>
                <a:cs typeface="Montserrat"/>
                <a:sym typeface="Montserrat"/>
                <a:hlinkClick r:id="rId4"/>
              </a:rPr>
              <a:t>North Carolina, South Carolina with special maps of Great Smokies and Southeast United States, 1958</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pic>
        <p:nvPicPr>
          <p:cNvPr descr="&lt;p&gt;The highway map shows the Southeastern states of Kentucky, Tennessee, Virginia, North Carolina, South Carolina, Georgia, Florida, Alabama, Mississippi, and most of Louisiana and Arkansas. At the bottom is an illustrated inset of highlights of the Great Smoky Mountains. On the right side is a close-up map of Charleston, South Carolina. The bottom right has a mileage table between major cities.&lt;/p&gt;&#10;" id="128" name="Google Shape;128;p23"/>
          <p:cNvPicPr preferRelativeResize="0"/>
          <p:nvPr/>
        </p:nvPicPr>
        <p:blipFill>
          <a:blip r:embed="rId3">
            <a:alphaModFix/>
          </a:blip>
          <a:stretch>
            <a:fillRect/>
          </a:stretch>
        </p:blipFill>
        <p:spPr>
          <a:xfrm>
            <a:off x="5554500" y="96525"/>
            <a:ext cx="4723811" cy="6553201"/>
          </a:xfrm>
          <a:prstGeom prst="rect">
            <a:avLst/>
          </a:prstGeom>
          <a:noFill/>
          <a:ln>
            <a:noFill/>
          </a:ln>
        </p:spPr>
      </p:pic>
      <p:sp>
        <p:nvSpPr>
          <p:cNvPr id="129" name="Google Shape;129;p23"/>
          <p:cNvSpPr txBox="1"/>
          <p:nvPr/>
        </p:nvSpPr>
        <p:spPr>
          <a:xfrm>
            <a:off x="475025" y="1657875"/>
            <a:ext cx="3000000" cy="3000000"/>
          </a:xfrm>
          <a:prstGeom prst="rect">
            <a:avLst/>
          </a:prstGeom>
          <a:noFill/>
          <a:ln>
            <a:noFill/>
          </a:ln>
        </p:spPr>
        <p:txBody>
          <a:bodyPr anchorCtr="0" anchor="ctr" bIns="91425" lIns="91425" spcFirstLastPara="1" rIns="91425" wrap="square" tIns="91425">
            <a:noAutofit/>
          </a:bodyPr>
          <a:lstStyle/>
          <a:p>
            <a:pPr indent="-317500" lvl="0" marL="457200" rtl="0" algn="l">
              <a:lnSpc>
                <a:spcPct val="115000"/>
              </a:lnSpc>
              <a:spcBef>
                <a:spcPts val="0"/>
              </a:spcBef>
              <a:spcAft>
                <a:spcPts val="0"/>
              </a:spcAft>
              <a:buSzPts val="1400"/>
              <a:buFont typeface="Corbel"/>
              <a:buChar char="●"/>
            </a:pPr>
            <a:r>
              <a:rPr lang="en-US">
                <a:latin typeface="Corbel"/>
                <a:ea typeface="Corbel"/>
                <a:cs typeface="Corbel"/>
                <a:sym typeface="Corbel"/>
              </a:rPr>
              <a:t>What kind of source is this?</a:t>
            </a:r>
            <a:endParaRPr>
              <a:latin typeface="Corbel"/>
              <a:ea typeface="Corbel"/>
              <a:cs typeface="Corbel"/>
              <a:sym typeface="Corbel"/>
            </a:endParaRPr>
          </a:p>
          <a:p>
            <a:pPr indent="-317500" lvl="0" marL="457200" rtl="0" algn="l">
              <a:lnSpc>
                <a:spcPct val="115000"/>
              </a:lnSpc>
              <a:spcBef>
                <a:spcPts val="0"/>
              </a:spcBef>
              <a:spcAft>
                <a:spcPts val="0"/>
              </a:spcAft>
              <a:buSzPts val="1400"/>
              <a:buFont typeface="Corbel"/>
              <a:buChar char="●"/>
            </a:pPr>
            <a:r>
              <a:rPr lang="en-US">
                <a:latin typeface="Corbel"/>
                <a:ea typeface="Corbel"/>
                <a:cs typeface="Corbel"/>
                <a:sym typeface="Corbel"/>
              </a:rPr>
              <a:t>Where is Little Rock on this map?</a:t>
            </a:r>
            <a:endParaRPr>
              <a:latin typeface="Corbel"/>
              <a:ea typeface="Corbel"/>
              <a:cs typeface="Corbel"/>
              <a:sym typeface="Corbel"/>
            </a:endParaRPr>
          </a:p>
          <a:p>
            <a:pPr indent="-317500" lvl="0" marL="457200" rtl="0" algn="l">
              <a:lnSpc>
                <a:spcPct val="115000"/>
              </a:lnSpc>
              <a:spcBef>
                <a:spcPts val="0"/>
              </a:spcBef>
              <a:spcAft>
                <a:spcPts val="0"/>
              </a:spcAft>
              <a:buSzPts val="1400"/>
              <a:buFont typeface="Corbel"/>
              <a:buChar char="●"/>
            </a:pPr>
            <a:r>
              <a:rPr lang="en-US">
                <a:latin typeface="Corbel"/>
                <a:ea typeface="Corbel"/>
                <a:cs typeface="Corbel"/>
                <a:sym typeface="Corbel"/>
              </a:rPr>
              <a:t>Where is Lake City, South Carolina, where Ron lived in the 1950s when this map was made?</a:t>
            </a:r>
            <a:endParaRPr>
              <a:latin typeface="Corbel"/>
              <a:ea typeface="Corbel"/>
              <a:cs typeface="Corbel"/>
              <a:sym typeface="Corbel"/>
            </a:endParaRPr>
          </a:p>
          <a:p>
            <a:pPr indent="-317500" lvl="0" marL="457200" rtl="0" algn="l">
              <a:lnSpc>
                <a:spcPct val="115000"/>
              </a:lnSpc>
              <a:spcBef>
                <a:spcPts val="0"/>
              </a:spcBef>
              <a:spcAft>
                <a:spcPts val="0"/>
              </a:spcAft>
              <a:buSzPts val="1400"/>
              <a:buFont typeface="Corbel"/>
              <a:buChar char="●"/>
            </a:pPr>
            <a:r>
              <a:rPr lang="en-US">
                <a:latin typeface="Corbel"/>
                <a:ea typeface="Corbel"/>
                <a:cs typeface="Corbel"/>
                <a:sym typeface="Corbel"/>
              </a:rPr>
              <a:t>Do you think it would take a long time to drive from Little Rock to Lake City? Give evidence to support your answer.</a:t>
            </a:r>
            <a:endParaRPr>
              <a:latin typeface="Corbel"/>
              <a:ea typeface="Corbel"/>
              <a:cs typeface="Corbel"/>
              <a:sym typeface="Corbel"/>
            </a:endParaRPr>
          </a:p>
          <a:p>
            <a:pPr indent="-317500" lvl="0" marL="457200" rtl="0" algn="l">
              <a:lnSpc>
                <a:spcPct val="115000"/>
              </a:lnSpc>
              <a:spcBef>
                <a:spcPts val="0"/>
              </a:spcBef>
              <a:spcAft>
                <a:spcPts val="0"/>
              </a:spcAft>
              <a:buSzPts val="1400"/>
              <a:buFont typeface="Corbel"/>
              <a:buChar char="●"/>
            </a:pPr>
            <a:r>
              <a:rPr lang="en-US">
                <a:latin typeface="Corbel"/>
                <a:ea typeface="Corbel"/>
                <a:cs typeface="Corbel"/>
                <a:sym typeface="Corbel"/>
              </a:rPr>
              <a:t>In what part of the country is Lake City, South Carolina, located?</a:t>
            </a:r>
            <a:endParaRPr>
              <a:latin typeface="Corbel"/>
              <a:ea typeface="Corbel"/>
              <a:cs typeface="Corbel"/>
              <a:sym typeface="Corbel"/>
            </a:endParaRPr>
          </a:p>
        </p:txBody>
      </p:sp>
      <p:sp>
        <p:nvSpPr>
          <p:cNvPr id="130" name="Google Shape;130;p23"/>
          <p:cNvSpPr txBox="1"/>
          <p:nvPr/>
        </p:nvSpPr>
        <p:spPr>
          <a:xfrm>
            <a:off x="642675" y="5122700"/>
            <a:ext cx="4582500" cy="228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350">
                <a:latin typeface="Corbel"/>
                <a:ea typeface="Corbel"/>
                <a:cs typeface="Corbel"/>
                <a:sym typeface="Corbel"/>
              </a:rPr>
              <a:t>Esso Standard Oil Company. North Carolina, South Carolina with special maps of Great Smokies and Southeast United States. 1958. Alan Lomax Collection, American Folklife Center, Library of Congress.</a:t>
            </a:r>
            <a:endParaRPr>
              <a:latin typeface="Corbel"/>
              <a:ea typeface="Corbel"/>
              <a:cs typeface="Corbel"/>
              <a:sym typeface="Corbe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