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5.jpg"/><Relationship Id="rId4" Type="http://schemas.openxmlformats.org/officeDocument/2006/relationships/hyperlink" Target="www.encyclopediaofarkansas.net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7.jpg"/><Relationship Id="rId4" Type="http://schemas.openxmlformats.org/officeDocument/2006/relationships/image" Target="../media/image0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jpg"/><Relationship Id="rId4" Type="http://schemas.openxmlformats.org/officeDocument/2006/relationships/hyperlink" Target="www.encyclopediaofarkansas.net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/>
              <a:t>Technology allowed the Western frontier 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to advance at a rapid rate.  Rivers were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the fastest way to transport passengers,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raw materials, and consumer goods, and 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the steamboat was well suited for travel 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on the sometimes treacherous waterways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of the West.  Beginning with Robert Fulton’s</a:t>
            </a:r>
          </a:p>
          <a:p>
            <a:pPr rtl="0">
              <a:spcBef>
                <a:spcPts val="0"/>
              </a:spcBef>
              <a:buNone/>
            </a:pPr>
            <a:r>
              <a:rPr i="1" lang="en" sz="1800"/>
              <a:t>Claremont </a:t>
            </a:r>
            <a:r>
              <a:rPr lang="en" sz="1800"/>
              <a:t>in 1807, steamboats would rule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the world of transportation until the railroad</a:t>
            </a:r>
          </a:p>
          <a:p>
            <a:pPr rtl="0">
              <a:spcBef>
                <a:spcPts val="0"/>
              </a:spcBef>
              <a:buNone/>
            </a:pPr>
            <a:r>
              <a:rPr lang="en" sz="1800"/>
              <a:t>came along.  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0425" y="1200150"/>
            <a:ext cx="4013224" cy="3097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Shape 33"/>
          <p:cNvSpPr txBox="1"/>
          <p:nvPr/>
        </p:nvSpPr>
        <p:spPr>
          <a:xfrm>
            <a:off x="5132250" y="4388800"/>
            <a:ext cx="36258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i="1" lang="en" sz="1000"/>
              <a:t>Sultana</a:t>
            </a:r>
          </a:p>
          <a:p>
            <a:pPr rtl="0">
              <a:spcBef>
                <a:spcPts val="0"/>
              </a:spcBef>
              <a:buNone/>
            </a:pPr>
            <a:r>
              <a:rPr i="1" lang="en" sz="1000"/>
              <a:t>Retrieved from </a:t>
            </a:r>
            <a:r>
              <a:rPr i="1" lang="en" sz="1000" u="sng">
                <a:solidFill>
                  <a:schemeClr val="hlink"/>
                </a:solidFill>
                <a:hlinkClick r:id="rId4"/>
              </a:rPr>
              <a:t>www.encyclopediaofarkansas.net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i="1" sz="1000"/>
          </a:p>
        </p:txBody>
      </p:sp>
      <p:sp>
        <p:nvSpPr>
          <p:cNvPr id="34" name="Shape 34"/>
          <p:cNvSpPr txBox="1"/>
          <p:nvPr/>
        </p:nvSpPr>
        <p:spPr>
          <a:xfrm>
            <a:off x="569300" y="986975"/>
            <a:ext cx="4043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/>
              <a:t>A Revolution in Transportation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93910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Sultana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99" y="1617425"/>
            <a:ext cx="3990974" cy="2792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 txBox="1"/>
          <p:nvPr/>
        </p:nvSpPr>
        <p:spPr>
          <a:xfrm>
            <a:off x="335050" y="4439725"/>
            <a:ext cx="4113000" cy="590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900">
                <a:solidFill>
                  <a:srgbClr val="CBD8CF"/>
                </a:solidFill>
              </a:rPr>
              <a:t>The </a:t>
            </a:r>
            <a:r>
              <a:rPr i="1" lang="en" sz="900">
                <a:solidFill>
                  <a:srgbClr val="CBD8CF"/>
                </a:solidFill>
              </a:rPr>
              <a:t>Sultana</a:t>
            </a:r>
            <a:r>
              <a:rPr lang="en" sz="900">
                <a:solidFill>
                  <a:srgbClr val="CBD8CF"/>
                </a:solidFill>
              </a:rPr>
              <a:t> burning after a boiler exploded near Marion (Crittenden County), as illustrated in Harper’s Weekly; May 1865.</a:t>
            </a:r>
          </a:p>
          <a:p>
            <a:pPr>
              <a:spcBef>
                <a:spcPts val="0"/>
              </a:spcBef>
              <a:buNone/>
            </a:pPr>
            <a:r>
              <a:rPr lang="en" sz="900">
                <a:solidFill>
                  <a:srgbClr val="CBD8CF"/>
                </a:solidFill>
              </a:rPr>
              <a:t>Retrieved from www.encyclopediaofarkansas.net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5275" y="1617425"/>
            <a:ext cx="3990975" cy="282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4684100" y="4541575"/>
            <a:ext cx="40026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900">
                <a:solidFill>
                  <a:srgbClr val="CBD8CF"/>
                </a:solidFill>
              </a:rPr>
              <a:t>The </a:t>
            </a:r>
            <a:r>
              <a:rPr i="1" lang="en" sz="900">
                <a:solidFill>
                  <a:srgbClr val="CBD8CF"/>
                </a:solidFill>
              </a:rPr>
              <a:t>Sultana</a:t>
            </a:r>
            <a:r>
              <a:rPr lang="en" sz="900">
                <a:solidFill>
                  <a:srgbClr val="CBD8CF"/>
                </a:solidFill>
              </a:rPr>
              <a:t> leaving Memphis with approximately 2,400 passengers, shortly before it exploded; April 1865. With roughly 1,800 deaths, it is the worst maritime disaster in American history. Retrieved from www. encyclopediaofarkansas.net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457200" y="904775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Steamboat travel could be dangerous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snags on undeveloped rivers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Arkansas River known as “graveyard of steamboats”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average life span of 5 years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Economic Asset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Promoted large scale cotton production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By 1875, steamboats could reach most parts of the state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Railroad began to overtake the steamboat in the post-Civil War years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Benefits of steamboat travel: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Faster passenger travel (days vs. weeks)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Able to transport large amount of goods and raw materials, expanding the economy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Connected new areas to commerce.  Anywhere with access to a stream could trade and interact with other communities.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457200" y="1200150"/>
            <a:ext cx="5897400" cy="2292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The rivers of the Western United States were much shallower than the rivers in the East.  The steamboats developed by Fulton would not work very well on the frontier.  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Henry M. Shreve created two types of steamboat found in Arkansas and the West, the side-wheeler and the stern-wheeler. 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These boats were well suited for the shallow fast moving rivers in Arkansas.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Shreve was also responsible for clearing the “Red River Raft”  1833-1838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pic>
        <p:nvPicPr>
          <p:cNvPr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4600" y="1343450"/>
            <a:ext cx="2535975" cy="256665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Shape 48"/>
          <p:cNvSpPr txBox="1"/>
          <p:nvPr/>
        </p:nvSpPr>
        <p:spPr>
          <a:xfrm>
            <a:off x="6385025" y="4073075"/>
            <a:ext cx="25056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000"/>
              <a:t>Henry Shreve on the Red River, 1836.</a:t>
            </a:r>
          </a:p>
          <a:p>
            <a:pPr>
              <a:spcBef>
                <a:spcPts val="0"/>
              </a:spcBef>
              <a:buNone/>
            </a:pPr>
            <a:r>
              <a:rPr lang="en" sz="1000"/>
              <a:t>Retrieved from www.encyclopediaofarkansas.net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Side Wheelers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Paddlewheels on each side of the boat</a:t>
            </a:r>
          </a:p>
          <a:p>
            <a:pPr indent="-381000" lvl="1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Easier to manuever</a:t>
            </a:r>
          </a:p>
        </p:txBody>
      </p:sp>
      <p:pic>
        <p:nvPicPr>
          <p:cNvPr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3775" y="2511475"/>
            <a:ext cx="3438525" cy="241437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/>
        </p:nvSpPr>
        <p:spPr>
          <a:xfrm>
            <a:off x="4307250" y="3869375"/>
            <a:ext cx="2250899" cy="90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000"/>
              <a:t>Steamboat </a:t>
            </a:r>
            <a:r>
              <a:rPr i="1" lang="en" sz="1000"/>
              <a:t>Blackhawk, </a:t>
            </a:r>
            <a:r>
              <a:rPr lang="en" sz="1000"/>
              <a:t>used in the Battle of Arkansas Post during the Civil War</a:t>
            </a:r>
          </a:p>
          <a:p>
            <a:pPr>
              <a:spcBef>
                <a:spcPts val="0"/>
              </a:spcBef>
              <a:buNone/>
            </a:pPr>
            <a:r>
              <a:rPr lang="en" sz="1000"/>
              <a:t>Courtesy UALR Center for Arkansas History and Culture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Stern Wheelers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Single paddlewheel in the back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could hold more freight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easier to operate in shallow waters</a:t>
            </a:r>
          </a:p>
          <a:p>
            <a:pPr indent="0" lvl="0" marL="45720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775" y="3034175"/>
            <a:ext cx="3055800" cy="210932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/>
          <p:nvPr/>
        </p:nvSpPr>
        <p:spPr>
          <a:xfrm>
            <a:off x="4215600" y="3706400"/>
            <a:ext cx="1598999" cy="11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000">
                <a:solidFill>
                  <a:schemeClr val="dk1"/>
                </a:solidFill>
              </a:rPr>
              <a:t>Steamboat Ozark Queen on White River excursion, ca. 1900</a:t>
            </a:r>
          </a:p>
          <a:p>
            <a:pPr rtl="0">
              <a:spcBef>
                <a:spcPts val="0"/>
              </a:spcBef>
              <a:buNone/>
            </a:pPr>
            <a:r>
              <a:rPr lang="en" sz="1000">
                <a:solidFill>
                  <a:schemeClr val="dk1"/>
                </a:solidFill>
              </a:rPr>
              <a:t>Courtesy UALR Center for Arkansas History and Culture.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1820 - Steamboat </a:t>
            </a:r>
            <a:r>
              <a:rPr i="1" lang="en" sz="1800"/>
              <a:t>Comet </a:t>
            </a:r>
            <a:r>
              <a:rPr lang="en" sz="1800"/>
              <a:t>reaches Arkansas Post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March 1822 - </a:t>
            </a:r>
            <a:r>
              <a:rPr i="1" lang="en" sz="1800"/>
              <a:t>The Eagle </a:t>
            </a:r>
            <a:r>
              <a:rPr lang="en" sz="1800"/>
              <a:t>becomes the first steamboat to reach Little Rock</a:t>
            </a:r>
          </a:p>
          <a:p>
            <a:pPr indent="-3429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over 100 tons </a:t>
            </a:r>
          </a:p>
          <a:p>
            <a:pPr indent="-3429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took seventeen days to travel from New Orleans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April 1822 - </a:t>
            </a:r>
            <a:r>
              <a:rPr i="1" lang="en" sz="1800"/>
              <a:t>The Robert Thompson </a:t>
            </a:r>
            <a:r>
              <a:rPr lang="en" sz="1800"/>
              <a:t>reaches Fort Smith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January 1831 - </a:t>
            </a:r>
            <a:r>
              <a:rPr i="1" lang="en" sz="1800"/>
              <a:t>Waverly </a:t>
            </a:r>
            <a:r>
              <a:rPr lang="en" sz="1800"/>
              <a:t>reached Batesville on the White River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1831 - </a:t>
            </a:r>
            <a:r>
              <a:rPr i="1" lang="en" sz="1800"/>
              <a:t>Bob Handy </a:t>
            </a:r>
            <a:r>
              <a:rPr lang="en" sz="1800"/>
              <a:t>reaches Davidsonville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1830s - emergence of larger boats such as </a:t>
            </a:r>
            <a:r>
              <a:rPr i="1" lang="en" sz="1800"/>
              <a:t>The Arkansas</a:t>
            </a:r>
          </a:p>
          <a:p>
            <a:pPr indent="-3429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150 ft long and over 200 tons</a:t>
            </a:r>
          </a:p>
          <a:p>
            <a:pPr indent="-3429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many cabins and staterooms</a:t>
            </a:r>
          </a:p>
          <a:p>
            <a:pPr indent="-342900" lvl="1" marL="91440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roundtrip from New Orleans to Little Rock in 16 days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4485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How did the steamboat affect Arkansans?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Caused great excitement; mechanical wonders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Connected Arkansas to a wider world</a:t>
            </a:r>
          </a:p>
          <a:p>
            <a:pPr indent="-3429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people from other regions</a:t>
            </a:r>
          </a:p>
          <a:p>
            <a:pPr indent="-3429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newspapers</a:t>
            </a:r>
          </a:p>
          <a:p>
            <a:pPr indent="-3429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merchandise</a:t>
            </a: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Provided economy that propelled Arkansas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  	to statehood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6150" y="2734925"/>
            <a:ext cx="3028825" cy="227027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3339675" y="4113800"/>
            <a:ext cx="1934999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900">
                <a:solidFill>
                  <a:srgbClr val="CBD8CF"/>
                </a:solidFill>
              </a:rPr>
              <a:t>Steamboats at Des Arc (Prairie County); 1860s.</a:t>
            </a:r>
          </a:p>
          <a:p>
            <a:pPr>
              <a:spcBef>
                <a:spcPts val="0"/>
              </a:spcBef>
              <a:buNone/>
            </a:pPr>
            <a:r>
              <a:rPr lang="en" sz="900">
                <a:solidFill>
                  <a:srgbClr val="CBD8CF"/>
                </a:solidFill>
              </a:rPr>
              <a:t>Retrieved from www.encyclopediaofarkansas.net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1063375"/>
            <a:ext cx="5612100" cy="3714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Steamboats and The Civil War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used for transporting soldiers, horses, and supplies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some fitted with armor and many fought during battles on the rivers of Arkansas for the Union and the Confederacy</a:t>
            </a:r>
          </a:p>
          <a:p>
            <a:pPr indent="-3810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valued for being quick and easy to operate</a:t>
            </a:r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8000" y="988725"/>
            <a:ext cx="2972850" cy="188814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/>
          <p:nvPr/>
        </p:nvSpPr>
        <p:spPr>
          <a:xfrm>
            <a:off x="6619275" y="3044375"/>
            <a:ext cx="2351700" cy="18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900">
                <a:solidFill>
                  <a:srgbClr val="CBD8CF"/>
                </a:solidFill>
              </a:rPr>
              <a:t>The USS </a:t>
            </a:r>
            <a:r>
              <a:rPr i="1" lang="en" sz="900">
                <a:solidFill>
                  <a:srgbClr val="CBD8CF"/>
                </a:solidFill>
              </a:rPr>
              <a:t>Mound City</a:t>
            </a:r>
            <a:r>
              <a:rPr lang="en" sz="900">
                <a:solidFill>
                  <a:srgbClr val="CBD8CF"/>
                </a:solidFill>
              </a:rPr>
              <a:t>; circa 1864–65. During the 1862 Engagement at St. Charles, a single Confederate shell ripped through the steam drum of the ship, filling it with scalding steam that killed 105 sailors.</a:t>
            </a:r>
          </a:p>
          <a:p>
            <a:pPr rtl="0">
              <a:spcBef>
                <a:spcPts val="0"/>
              </a:spcBef>
              <a:buNone/>
            </a:pPr>
            <a:r>
              <a:rPr lang="en" sz="900">
                <a:solidFill>
                  <a:srgbClr val="CBD8CF"/>
                </a:solidFill>
              </a:rPr>
              <a:t>Retrieved from </a:t>
            </a:r>
            <a:r>
              <a:rPr lang="en" sz="900" u="sng">
                <a:solidFill>
                  <a:schemeClr val="hlink"/>
                </a:solidFill>
                <a:hlinkClick r:id="rId4"/>
              </a:rPr>
              <a:t>www.encyclopediaofarkansas.net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900">
              <a:solidFill>
                <a:srgbClr val="CBD8C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Steamboats in Arkansas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The </a:t>
            </a:r>
            <a:r>
              <a:rPr i="1" lang="en" sz="2400"/>
              <a:t>Sultana </a:t>
            </a:r>
            <a:r>
              <a:rPr lang="en" sz="2400"/>
              <a:t>Disaster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overloaded with Union prisoners of war returning home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around 2,000 aboard versus capacity of 3-400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boat owners received money for each soldier they carried home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boilers exploded 10 miles north of Memphis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estimated 1800 people killed</a:t>
            </a:r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worst maritime disaster in United States history.</a:t>
            </a:r>
          </a:p>
          <a:p>
            <a:pPr indent="-3810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more people died than did on Titanic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