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7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7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0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2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0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6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4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6F5DC-B965-45F3-8E0F-DE25B4B8029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DEFA-6BE4-43A8-8151-C74A5E8E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dirty="0" smtClean="0"/>
              <a:t>Arkansas Historical Political Cartoons</a:t>
            </a:r>
          </a:p>
          <a:p>
            <a:pPr marL="0" indent="0" algn="ctr">
              <a:buNone/>
            </a:pPr>
            <a:r>
              <a:rPr lang="en-US" dirty="0" smtClean="0"/>
              <a:t>An Arkansas Perspective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All images are from the following collections:</a:t>
            </a:r>
          </a:p>
          <a:p>
            <a:pPr marL="0" indent="0" algn="ctr">
              <a:buNone/>
            </a:pPr>
            <a:r>
              <a:rPr lang="en-US" dirty="0" smtClean="0"/>
              <a:t>John Kennedy Cartoon Collection, 1935-1988, UALR.MS.0023. UALR Center for Arkansas History and Culture, Arkansas Studies Institute, Little Rock.</a:t>
            </a:r>
          </a:p>
          <a:p>
            <a:pPr marL="0" indent="0" algn="ctr">
              <a:buNone/>
            </a:pPr>
            <a:r>
              <a:rPr lang="en-US" dirty="0" smtClean="0"/>
              <a:t>Bill Graham Cartoon Collection, 1945-1985. UALR Center for Arkansas History and Culture, Arkansas Studies Institute, Little 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0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085" y="1825625"/>
            <a:ext cx="3584783" cy="4736540"/>
          </a:xfrm>
        </p:spPr>
      </p:pic>
    </p:spTree>
    <p:extLst>
      <p:ext uri="{BB962C8B-B14F-4D97-AF65-F5344CB8AC3E}">
        <p14:creationId xmlns:p14="http://schemas.microsoft.com/office/powerpoint/2010/main" val="348854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Prison Reform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75046"/>
            <a:ext cx="3469466" cy="43538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660" y="1865966"/>
            <a:ext cx="3638847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502" y="1865966"/>
            <a:ext cx="371398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5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Segregation in Little Rock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514" y="1690688"/>
            <a:ext cx="3904511" cy="4911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90688"/>
            <a:ext cx="3842154" cy="49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Segregation in Little Rock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269" y="1690688"/>
            <a:ext cx="3875731" cy="49118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382" y="1690688"/>
            <a:ext cx="3888181" cy="49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9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Arkansas River Navigation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0429" y="1919754"/>
            <a:ext cx="3638847" cy="4572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435" y="1919754"/>
            <a:ext cx="37326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3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Bill Clinton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865" y="1690688"/>
            <a:ext cx="3629917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499" y="1690688"/>
            <a:ext cx="348704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0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Economics in Arkansas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990895"/>
            <a:ext cx="3276557" cy="43517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57" y="1882113"/>
            <a:ext cx="3654552" cy="4569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308" y="1789485"/>
            <a:ext cx="3584491" cy="475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Economics in Arkansas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85" y="1877340"/>
            <a:ext cx="5446058" cy="4605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764" y="2185072"/>
            <a:ext cx="5069542" cy="39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Economics in Arkansas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65" y="2675190"/>
            <a:ext cx="3720353" cy="30772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18" y="2633323"/>
            <a:ext cx="3724835" cy="3161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471" y="2707667"/>
            <a:ext cx="3599329" cy="30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 in Arkansas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096" y="1690688"/>
            <a:ext cx="3514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656" y="1690688"/>
            <a:ext cx="5275730" cy="420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 in Arkansas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6" y="2546940"/>
            <a:ext cx="3854824" cy="29024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270697"/>
            <a:ext cx="4038600" cy="3454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690661"/>
            <a:ext cx="3645408" cy="45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189" y="1825625"/>
            <a:ext cx="3751302" cy="4736540"/>
          </a:xfrm>
        </p:spPr>
      </p:pic>
    </p:spTree>
    <p:extLst>
      <p:ext uri="{BB962C8B-B14F-4D97-AF65-F5344CB8AC3E}">
        <p14:creationId xmlns:p14="http://schemas.microsoft.com/office/powerpoint/2010/main" val="145063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93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Arkansas River Navigation</vt:lpstr>
      <vt:lpstr>Bill Clinton</vt:lpstr>
      <vt:lpstr>Economics in Arkansas</vt:lpstr>
      <vt:lpstr>Economics in Arkansas</vt:lpstr>
      <vt:lpstr>Economics in Arkansas</vt:lpstr>
      <vt:lpstr>Education in Arkansas</vt:lpstr>
      <vt:lpstr>Education in Arkansas</vt:lpstr>
      <vt:lpstr>Polio</vt:lpstr>
      <vt:lpstr>Politics</vt:lpstr>
      <vt:lpstr>Prison Reform</vt:lpstr>
      <vt:lpstr>Segregation in Little Rock</vt:lpstr>
      <vt:lpstr>Segregation in Little Rock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River Navigation</dc:title>
  <dc:creator>SUP BOY BOY SUP</dc:creator>
  <cp:lastModifiedBy>Bridget Wood</cp:lastModifiedBy>
  <cp:revision>9</cp:revision>
  <dcterms:created xsi:type="dcterms:W3CDTF">2016-10-06T13:30:50Z</dcterms:created>
  <dcterms:modified xsi:type="dcterms:W3CDTF">2016-10-28T21:55:09Z</dcterms:modified>
</cp:coreProperties>
</file>