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64" r:id="rId7"/>
    <p:sldId id="270" r:id="rId8"/>
    <p:sldId id="271" r:id="rId9"/>
    <p:sldId id="262" r:id="rId10"/>
    <p:sldId id="263" r:id="rId11"/>
    <p:sldId id="265" r:id="rId12"/>
    <p:sldId id="267" r:id="rId13"/>
    <p:sldId id="259" r:id="rId14"/>
    <p:sldId id="260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6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1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1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8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1ECE2-88DA-4C79-B765-B2873BA1425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2A04-A845-4F13-A1E3-04B4020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26045"/>
            <a:ext cx="6096000" cy="66059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dirty="0" smtClean="0">
                <a:solidFill>
                  <a:prstClr val="black"/>
                </a:solidFill>
              </a:rPr>
              <a:t>World </a:t>
            </a:r>
            <a:r>
              <a:rPr lang="en-US" sz="4400" dirty="0">
                <a:solidFill>
                  <a:prstClr val="black"/>
                </a:solidFill>
              </a:rPr>
              <a:t>Historical Political Cartoons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An Arkansas Perspective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All images are from the following collections: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John Kennedy Cartoon Collection, 1935-1988, UALR.MS.0023. UALR Center for Arkansas History and Culture, Arkansas Studies Institute, Little Rock.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Bill Graham Cartoon Collection, 1945-1985. UALR Center for Arkansas History and Culture, Arkansas Studies Institute, Little Rock.</a:t>
            </a:r>
          </a:p>
        </p:txBody>
      </p:sp>
    </p:spTree>
    <p:extLst>
      <p:ext uri="{BB962C8B-B14F-4D97-AF65-F5344CB8AC3E}">
        <p14:creationId xmlns:p14="http://schemas.microsoft.com/office/powerpoint/2010/main" val="407700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17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World War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820" y="1325563"/>
            <a:ext cx="4107394" cy="5317284"/>
          </a:xfrm>
        </p:spPr>
      </p:pic>
    </p:spTree>
    <p:extLst>
      <p:ext uri="{BB962C8B-B14F-4D97-AF65-F5344CB8AC3E}">
        <p14:creationId xmlns:p14="http://schemas.microsoft.com/office/powerpoint/2010/main" val="84767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Vietnam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97" y="1686098"/>
            <a:ext cx="3433205" cy="4350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53" y="1575078"/>
            <a:ext cx="3590544" cy="457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602" y="1576665"/>
            <a:ext cx="3735324" cy="45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9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Vietnam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35369"/>
            <a:ext cx="4242970" cy="5253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595" y="1335369"/>
            <a:ext cx="4273753" cy="52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Conflict in the Middle 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820" y="1684693"/>
            <a:ext cx="3282359" cy="43538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24" y="1575504"/>
            <a:ext cx="3625596" cy="4572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179" y="1576933"/>
            <a:ext cx="3717036" cy="456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78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Conflict in the Middle 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586" y="1685080"/>
            <a:ext cx="3502827" cy="43530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78" y="1576177"/>
            <a:ext cx="3454908" cy="4570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413" y="2263856"/>
            <a:ext cx="3918763" cy="31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Conflict in the Middle 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158" y="1325563"/>
            <a:ext cx="6305684" cy="5061790"/>
          </a:xfrm>
        </p:spPr>
      </p:pic>
    </p:spTree>
    <p:extLst>
      <p:ext uri="{BB962C8B-B14F-4D97-AF65-F5344CB8AC3E}">
        <p14:creationId xmlns:p14="http://schemas.microsoft.com/office/powerpoint/2010/main" val="162973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Gender Equality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225" y="1325562"/>
            <a:ext cx="3968373" cy="5223155"/>
          </a:xfrm>
        </p:spPr>
      </p:pic>
    </p:spTree>
    <p:extLst>
      <p:ext uri="{BB962C8B-B14F-4D97-AF65-F5344CB8AC3E}">
        <p14:creationId xmlns:p14="http://schemas.microsoft.com/office/powerpoint/2010/main" val="130437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56707"/>
            <a:ext cx="5056094" cy="36587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294" y="1697551"/>
            <a:ext cx="5459506" cy="47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Economics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27732"/>
            <a:ext cx="3430304" cy="43527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154" y="1616966"/>
            <a:ext cx="3631692" cy="457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96" y="1619288"/>
            <a:ext cx="3726180" cy="45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Economics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19160"/>
            <a:ext cx="3576799" cy="4349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999" y="1506811"/>
            <a:ext cx="3645408" cy="4574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407" y="2300882"/>
            <a:ext cx="3576799" cy="29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Cold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8903"/>
            <a:ext cx="3439007" cy="4352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207" y="1628732"/>
            <a:ext cx="3599688" cy="45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895" y="1630524"/>
            <a:ext cx="3668268" cy="45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Cold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496" y="1685115"/>
            <a:ext cx="3439007" cy="4352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0" y="1574510"/>
            <a:ext cx="3694176" cy="4574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503" y="1574411"/>
            <a:ext cx="3636264" cy="45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9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Cold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595" y="1686819"/>
            <a:ext cx="3444809" cy="43495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63" y="1576590"/>
            <a:ext cx="3989832" cy="4570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04" y="2258258"/>
            <a:ext cx="3989832" cy="32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Cold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52" y="1754386"/>
            <a:ext cx="3408548" cy="43520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94" y="2289482"/>
            <a:ext cx="3991254" cy="3281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372099"/>
            <a:ext cx="3989294" cy="31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Cold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110" y="1325563"/>
            <a:ext cx="6158133" cy="5250049"/>
          </a:xfrm>
        </p:spPr>
      </p:pic>
    </p:spTree>
    <p:extLst>
      <p:ext uri="{BB962C8B-B14F-4D97-AF65-F5344CB8AC3E}">
        <p14:creationId xmlns:p14="http://schemas.microsoft.com/office/powerpoint/2010/main" val="423556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World War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94787"/>
            <a:ext cx="5257800" cy="44094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72" y="1690688"/>
            <a:ext cx="3801456" cy="48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106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Economics</vt:lpstr>
      <vt:lpstr>Economics</vt:lpstr>
      <vt:lpstr>The Cold War</vt:lpstr>
      <vt:lpstr>The Cold War</vt:lpstr>
      <vt:lpstr>The Cold War</vt:lpstr>
      <vt:lpstr>The Cold War</vt:lpstr>
      <vt:lpstr>The Cold War</vt:lpstr>
      <vt:lpstr>World War II</vt:lpstr>
      <vt:lpstr>World War II</vt:lpstr>
      <vt:lpstr>Vietnam War</vt:lpstr>
      <vt:lpstr>Vietnam War</vt:lpstr>
      <vt:lpstr>Conflict in the Middle East</vt:lpstr>
      <vt:lpstr>Conflict in the Middle East</vt:lpstr>
      <vt:lpstr>Conflict in the Middle East</vt:lpstr>
      <vt:lpstr>Gender Equality</vt:lpstr>
      <vt:lpstr>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 BOY BOY SUP</dc:creator>
  <cp:lastModifiedBy>Bridget Wood</cp:lastModifiedBy>
  <cp:revision>15</cp:revision>
  <dcterms:created xsi:type="dcterms:W3CDTF">2016-10-06T14:14:19Z</dcterms:created>
  <dcterms:modified xsi:type="dcterms:W3CDTF">2016-10-28T21:08:20Z</dcterms:modified>
</cp:coreProperties>
</file>