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Lst>
  <p:sldSz cy="6858000" cx="12192000"/>
  <p:notesSz cx="6858000" cy="9144000"/>
  <p:embeddedFontLst>
    <p:embeddedFont>
      <p:font typeface="Montserrat"/>
      <p:regular r:id="rId34"/>
      <p:bold r:id="rId35"/>
      <p:italic r:id="rId36"/>
      <p:boldItalic r:id="rId37"/>
    </p:embeddedFont>
    <p:embeddedFont>
      <p:font typeface="Corbel"/>
      <p:regular r:id="rId38"/>
      <p:bold r:id="rId39"/>
      <p:italic r:id="rId40"/>
      <p:boldItalic r:id="rId41"/>
    </p:embeddedFont>
    <p:embeddedFont>
      <p:font typeface="Century Gothic"/>
      <p:regular r:id="rId42"/>
      <p:bold r:id="rId43"/>
      <p:italic r:id="rId44"/>
      <p:boldItalic r:id="rId45"/>
    </p:embeddedFont>
    <p:embeddedFont>
      <p:font typeface="Open Sans"/>
      <p:regular r:id="rId46"/>
      <p:bold r:id="rId47"/>
      <p:italic r:id="rId48"/>
      <p:boldItalic r:id="rId4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font" Target="fonts/Corbel-italic.fntdata"/><Relationship Id="rId42" Type="http://schemas.openxmlformats.org/officeDocument/2006/relationships/font" Target="fonts/CenturyGothic-regular.fntdata"/><Relationship Id="rId41" Type="http://schemas.openxmlformats.org/officeDocument/2006/relationships/font" Target="fonts/Corbel-boldItalic.fntdata"/><Relationship Id="rId44" Type="http://schemas.openxmlformats.org/officeDocument/2006/relationships/font" Target="fonts/CenturyGothic-italic.fntdata"/><Relationship Id="rId43" Type="http://schemas.openxmlformats.org/officeDocument/2006/relationships/font" Target="fonts/CenturyGothic-bold.fntdata"/><Relationship Id="rId46" Type="http://schemas.openxmlformats.org/officeDocument/2006/relationships/font" Target="fonts/OpenSans-regular.fntdata"/><Relationship Id="rId45" Type="http://schemas.openxmlformats.org/officeDocument/2006/relationships/font" Target="fonts/CenturyGothic-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font" Target="fonts/OpenSans-italic.fntdata"/><Relationship Id="rId47" Type="http://schemas.openxmlformats.org/officeDocument/2006/relationships/font" Target="fonts/OpenSans-bold.fntdata"/><Relationship Id="rId49" Type="http://schemas.openxmlformats.org/officeDocument/2006/relationships/font" Target="fonts/OpenSans-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font" Target="fonts/Montserrat-bold.fntdata"/><Relationship Id="rId34" Type="http://schemas.openxmlformats.org/officeDocument/2006/relationships/font" Target="fonts/Montserrat-regular.fntdata"/><Relationship Id="rId37" Type="http://schemas.openxmlformats.org/officeDocument/2006/relationships/font" Target="fonts/Montserrat-boldItalic.fntdata"/><Relationship Id="rId36" Type="http://schemas.openxmlformats.org/officeDocument/2006/relationships/font" Target="fonts/Montserrat-italic.fntdata"/><Relationship Id="rId39" Type="http://schemas.openxmlformats.org/officeDocument/2006/relationships/font" Target="fonts/Corbel-bold.fntdata"/><Relationship Id="rId38" Type="http://schemas.openxmlformats.org/officeDocument/2006/relationships/font" Target="fonts/Corbel-regular.fntdata"/><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 name="Shape 56"/>
        <p:cNvGrpSpPr/>
        <p:nvPr/>
      </p:nvGrpSpPr>
      <p:grpSpPr>
        <a:xfrm>
          <a:off x="0" y="0"/>
          <a:ext cx="0" cy="0"/>
          <a:chOff x="0" y="0"/>
          <a:chExt cx="0" cy="0"/>
        </a:xfrm>
      </p:grpSpPr>
      <p:sp>
        <p:nvSpPr>
          <p:cNvPr id="57" name="Google Shape;57;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Google Shape;120;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Google Shape;128;g46d25098a5_0_10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46d25098a5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Google Shape;136;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Google Shape;143;g46d25098a5_0_15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46d25098a5_0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Google Shape;150;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Google Shape;157;g46f1e3ae56_0_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46f1e3ae56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Google Shape;164;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Google Shape;170;g46f1e3ae56_0_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46f1e3ae56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Google Shape;177;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2" name="Shape 182"/>
        <p:cNvGrpSpPr/>
        <p:nvPr/>
      </p:nvGrpSpPr>
      <p:grpSpPr>
        <a:xfrm>
          <a:off x="0" y="0"/>
          <a:ext cx="0" cy="0"/>
          <a:chOff x="0" y="0"/>
          <a:chExt cx="0" cy="0"/>
        </a:xfrm>
      </p:grpSpPr>
      <p:sp>
        <p:nvSpPr>
          <p:cNvPr id="183" name="Google Shape;183;g46f1e3ae56_0_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46f1e3ae56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 name="Shape 62"/>
        <p:cNvGrpSpPr/>
        <p:nvPr/>
      </p:nvGrpSpPr>
      <p:grpSpPr>
        <a:xfrm>
          <a:off x="0" y="0"/>
          <a:ext cx="0" cy="0"/>
          <a:chOff x="0" y="0"/>
          <a:chExt cx="0" cy="0"/>
        </a:xfrm>
      </p:grpSpPr>
      <p:sp>
        <p:nvSpPr>
          <p:cNvPr id="63" name="Google Shape;63;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9" name="Shape 189"/>
        <p:cNvGrpSpPr/>
        <p:nvPr/>
      </p:nvGrpSpPr>
      <p:grpSpPr>
        <a:xfrm>
          <a:off x="0" y="0"/>
          <a:ext cx="0" cy="0"/>
          <a:chOff x="0" y="0"/>
          <a:chExt cx="0" cy="0"/>
        </a:xfrm>
      </p:grpSpPr>
      <p:sp>
        <p:nvSpPr>
          <p:cNvPr id="190" name="Google Shape;190;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5" name="Shape 195"/>
        <p:cNvGrpSpPr/>
        <p:nvPr/>
      </p:nvGrpSpPr>
      <p:grpSpPr>
        <a:xfrm>
          <a:off x="0" y="0"/>
          <a:ext cx="0" cy="0"/>
          <a:chOff x="0" y="0"/>
          <a:chExt cx="0" cy="0"/>
        </a:xfrm>
      </p:grpSpPr>
      <p:sp>
        <p:nvSpPr>
          <p:cNvPr id="196" name="Google Shape;196;g46f1e3ae56_0_3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46f1e3ae56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2" name="Shape 202"/>
        <p:cNvGrpSpPr/>
        <p:nvPr/>
      </p:nvGrpSpPr>
      <p:grpSpPr>
        <a:xfrm>
          <a:off x="0" y="0"/>
          <a:ext cx="0" cy="0"/>
          <a:chOff x="0" y="0"/>
          <a:chExt cx="0" cy="0"/>
        </a:xfrm>
      </p:grpSpPr>
      <p:sp>
        <p:nvSpPr>
          <p:cNvPr id="203" name="Google Shape;203;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8" name="Shape 208"/>
        <p:cNvGrpSpPr/>
        <p:nvPr/>
      </p:nvGrpSpPr>
      <p:grpSpPr>
        <a:xfrm>
          <a:off x="0" y="0"/>
          <a:ext cx="0" cy="0"/>
          <a:chOff x="0" y="0"/>
          <a:chExt cx="0" cy="0"/>
        </a:xfrm>
      </p:grpSpPr>
      <p:sp>
        <p:nvSpPr>
          <p:cNvPr id="209" name="Google Shape;209;g46f1e3ae56_0_5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46f1e3ae56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6" name="Shape 216"/>
        <p:cNvGrpSpPr/>
        <p:nvPr/>
      </p:nvGrpSpPr>
      <p:grpSpPr>
        <a:xfrm>
          <a:off x="0" y="0"/>
          <a:ext cx="0" cy="0"/>
          <a:chOff x="0" y="0"/>
          <a:chExt cx="0" cy="0"/>
        </a:xfrm>
      </p:grpSpPr>
      <p:sp>
        <p:nvSpPr>
          <p:cNvPr id="217" name="Google Shape;217;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2" name="Shape 222"/>
        <p:cNvGrpSpPr/>
        <p:nvPr/>
      </p:nvGrpSpPr>
      <p:grpSpPr>
        <a:xfrm>
          <a:off x="0" y="0"/>
          <a:ext cx="0" cy="0"/>
          <a:chOff x="0" y="0"/>
          <a:chExt cx="0" cy="0"/>
        </a:xfrm>
      </p:grpSpPr>
      <p:sp>
        <p:nvSpPr>
          <p:cNvPr id="223" name="Google Shape;223;g46f1e3ae56_0_6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46f1e3ae56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9" name="Shape 229"/>
        <p:cNvGrpSpPr/>
        <p:nvPr/>
      </p:nvGrpSpPr>
      <p:grpSpPr>
        <a:xfrm>
          <a:off x="0" y="0"/>
          <a:ext cx="0" cy="0"/>
          <a:chOff x="0" y="0"/>
          <a:chExt cx="0" cy="0"/>
        </a:xfrm>
      </p:grpSpPr>
      <p:sp>
        <p:nvSpPr>
          <p:cNvPr id="230" name="Google Shape;230;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6" name="Shape 236"/>
        <p:cNvGrpSpPr/>
        <p:nvPr/>
      </p:nvGrpSpPr>
      <p:grpSpPr>
        <a:xfrm>
          <a:off x="0" y="0"/>
          <a:ext cx="0" cy="0"/>
          <a:chOff x="0" y="0"/>
          <a:chExt cx="0" cy="0"/>
        </a:xfrm>
      </p:grpSpPr>
      <p:sp>
        <p:nvSpPr>
          <p:cNvPr id="237" name="Google Shape;237;g46f1e3ae56_0_7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46f1e3ae56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3" name="Shape 243"/>
        <p:cNvGrpSpPr/>
        <p:nvPr/>
      </p:nvGrpSpPr>
      <p:grpSpPr>
        <a:xfrm>
          <a:off x="0" y="0"/>
          <a:ext cx="0" cy="0"/>
          <a:chOff x="0" y="0"/>
          <a:chExt cx="0" cy="0"/>
        </a:xfrm>
      </p:grpSpPr>
      <p:sp>
        <p:nvSpPr>
          <p:cNvPr id="244" name="Google Shape;244;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9" name="Shape 249"/>
        <p:cNvGrpSpPr/>
        <p:nvPr/>
      </p:nvGrpSpPr>
      <p:grpSpPr>
        <a:xfrm>
          <a:off x="0" y="0"/>
          <a:ext cx="0" cy="0"/>
          <a:chOff x="0" y="0"/>
          <a:chExt cx="0" cy="0"/>
        </a:xfrm>
      </p:grpSpPr>
      <p:sp>
        <p:nvSpPr>
          <p:cNvPr id="250" name="Google Shape;250;g46f1e3ae56_0_9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46f1e3ae56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 name="Shape 70"/>
        <p:cNvGrpSpPr/>
        <p:nvPr/>
      </p:nvGrpSpPr>
      <p:grpSpPr>
        <a:xfrm>
          <a:off x="0" y="0"/>
          <a:ext cx="0" cy="0"/>
          <a:chOff x="0" y="0"/>
          <a:chExt cx="0" cy="0"/>
        </a:xfrm>
      </p:grpSpPr>
      <p:sp>
        <p:nvSpPr>
          <p:cNvPr id="71" name="Google Shape;71;g46d25098a5_0_5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46d25098a5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 name="Shape 77"/>
        <p:cNvGrpSpPr/>
        <p:nvPr/>
      </p:nvGrpSpPr>
      <p:grpSpPr>
        <a:xfrm>
          <a:off x="0" y="0"/>
          <a:ext cx="0" cy="0"/>
          <a:chOff x="0" y="0"/>
          <a:chExt cx="0" cy="0"/>
        </a:xfrm>
      </p:grpSpPr>
      <p:sp>
        <p:nvSpPr>
          <p:cNvPr id="78" name="Google Shape;78;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Google Shape;85;g46d25098a5_0_7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46d25098a5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Google Shape;93;g46d25098a5_0_8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46d25098a5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Google Shape;99;g46d25098a5_0_8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46d25098a5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Google Shape;107;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Google Shape;113;g46d25098a5_0_12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46d25098a5_0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415611" y="992767"/>
            <a:ext cx="11360700" cy="2736900"/>
          </a:xfrm>
          <a:prstGeom prst="rect">
            <a:avLst/>
          </a:prstGeom>
        </p:spPr>
        <p:txBody>
          <a:bodyPr anchorCtr="0" anchor="b" bIns="121900" lIns="121900" spcFirstLastPara="1" rIns="121900" wrap="square" tIns="121900"/>
          <a:lstStyle>
            <a:lvl1pPr lvl="0" algn="ctr">
              <a:spcBef>
                <a:spcPts val="0"/>
              </a:spcBef>
              <a:spcAft>
                <a:spcPts val="0"/>
              </a:spcAft>
              <a:buSzPts val="6900"/>
              <a:buNone/>
              <a:defRPr sz="6900"/>
            </a:lvl1pPr>
            <a:lvl2pPr lvl="1" algn="ctr">
              <a:spcBef>
                <a:spcPts val="0"/>
              </a:spcBef>
              <a:spcAft>
                <a:spcPts val="0"/>
              </a:spcAft>
              <a:buSzPts val="6900"/>
              <a:buNone/>
              <a:defRPr sz="6900"/>
            </a:lvl2pPr>
            <a:lvl3pPr lvl="2" algn="ctr">
              <a:spcBef>
                <a:spcPts val="0"/>
              </a:spcBef>
              <a:spcAft>
                <a:spcPts val="0"/>
              </a:spcAft>
              <a:buSzPts val="6900"/>
              <a:buNone/>
              <a:defRPr sz="6900"/>
            </a:lvl3pPr>
            <a:lvl4pPr lvl="3" algn="ctr">
              <a:spcBef>
                <a:spcPts val="0"/>
              </a:spcBef>
              <a:spcAft>
                <a:spcPts val="0"/>
              </a:spcAft>
              <a:buSzPts val="6900"/>
              <a:buNone/>
              <a:defRPr sz="6900"/>
            </a:lvl4pPr>
            <a:lvl5pPr lvl="4" algn="ctr">
              <a:spcBef>
                <a:spcPts val="0"/>
              </a:spcBef>
              <a:spcAft>
                <a:spcPts val="0"/>
              </a:spcAft>
              <a:buSzPts val="6900"/>
              <a:buNone/>
              <a:defRPr sz="6900"/>
            </a:lvl5pPr>
            <a:lvl6pPr lvl="5" algn="ctr">
              <a:spcBef>
                <a:spcPts val="0"/>
              </a:spcBef>
              <a:spcAft>
                <a:spcPts val="0"/>
              </a:spcAft>
              <a:buSzPts val="6900"/>
              <a:buNone/>
              <a:defRPr sz="6900"/>
            </a:lvl6pPr>
            <a:lvl7pPr lvl="6" algn="ctr">
              <a:spcBef>
                <a:spcPts val="0"/>
              </a:spcBef>
              <a:spcAft>
                <a:spcPts val="0"/>
              </a:spcAft>
              <a:buSzPts val="6900"/>
              <a:buNone/>
              <a:defRPr sz="6900"/>
            </a:lvl7pPr>
            <a:lvl8pPr lvl="7" algn="ctr">
              <a:spcBef>
                <a:spcPts val="0"/>
              </a:spcBef>
              <a:spcAft>
                <a:spcPts val="0"/>
              </a:spcAft>
              <a:buSzPts val="6900"/>
              <a:buNone/>
              <a:defRPr sz="6900"/>
            </a:lvl8pPr>
            <a:lvl9pPr lvl="8" algn="ctr">
              <a:spcBef>
                <a:spcPts val="0"/>
              </a:spcBef>
              <a:spcAft>
                <a:spcPts val="0"/>
              </a:spcAft>
              <a:buSzPts val="6900"/>
              <a:buNone/>
              <a:defRPr sz="6900"/>
            </a:lvl9pPr>
          </a:lstStyle>
          <a:p/>
        </p:txBody>
      </p:sp>
      <p:sp>
        <p:nvSpPr>
          <p:cNvPr id="11" name="Google Shape;11;p2"/>
          <p:cNvSpPr txBox="1"/>
          <p:nvPr>
            <p:ph idx="1" type="subTitle"/>
          </p:nvPr>
        </p:nvSpPr>
        <p:spPr>
          <a:xfrm>
            <a:off x="415600" y="3778833"/>
            <a:ext cx="11360700" cy="1056900"/>
          </a:xfrm>
          <a:prstGeom prst="rect">
            <a:avLst/>
          </a:prstGeom>
        </p:spPr>
        <p:txBody>
          <a:bodyPr anchorCtr="0" anchor="t" bIns="121900" lIns="121900" spcFirstLastPara="1" rIns="121900" wrap="square" tIns="121900"/>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p:txBody>
      </p:sp>
      <p:sp>
        <p:nvSpPr>
          <p:cNvPr id="12" name="Google Shape;12;p2"/>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415600" y="1474833"/>
            <a:ext cx="11360700" cy="2618100"/>
          </a:xfrm>
          <a:prstGeom prst="rect">
            <a:avLst/>
          </a:prstGeom>
        </p:spPr>
        <p:txBody>
          <a:bodyPr anchorCtr="0" anchor="b" bIns="121900" lIns="121900" spcFirstLastPara="1" rIns="121900" wrap="square" tIns="121900"/>
          <a:lstStyle>
            <a:lvl1pPr lvl="0" algn="ctr">
              <a:spcBef>
                <a:spcPts val="0"/>
              </a:spcBef>
              <a:spcAft>
                <a:spcPts val="0"/>
              </a:spcAft>
              <a:buSzPts val="16000"/>
              <a:buNone/>
              <a:defRPr sz="16000"/>
            </a:lvl1pPr>
            <a:lvl2pPr lvl="1" algn="ctr">
              <a:spcBef>
                <a:spcPts val="0"/>
              </a:spcBef>
              <a:spcAft>
                <a:spcPts val="0"/>
              </a:spcAft>
              <a:buSzPts val="16000"/>
              <a:buNone/>
              <a:defRPr sz="16000"/>
            </a:lvl2pPr>
            <a:lvl3pPr lvl="2" algn="ctr">
              <a:spcBef>
                <a:spcPts val="0"/>
              </a:spcBef>
              <a:spcAft>
                <a:spcPts val="0"/>
              </a:spcAft>
              <a:buSzPts val="16000"/>
              <a:buNone/>
              <a:defRPr sz="16000"/>
            </a:lvl3pPr>
            <a:lvl4pPr lvl="3" algn="ctr">
              <a:spcBef>
                <a:spcPts val="0"/>
              </a:spcBef>
              <a:spcAft>
                <a:spcPts val="0"/>
              </a:spcAft>
              <a:buSzPts val="16000"/>
              <a:buNone/>
              <a:defRPr sz="16000"/>
            </a:lvl4pPr>
            <a:lvl5pPr lvl="4" algn="ctr">
              <a:spcBef>
                <a:spcPts val="0"/>
              </a:spcBef>
              <a:spcAft>
                <a:spcPts val="0"/>
              </a:spcAft>
              <a:buSzPts val="16000"/>
              <a:buNone/>
              <a:defRPr sz="16000"/>
            </a:lvl5pPr>
            <a:lvl6pPr lvl="5" algn="ctr">
              <a:spcBef>
                <a:spcPts val="0"/>
              </a:spcBef>
              <a:spcAft>
                <a:spcPts val="0"/>
              </a:spcAft>
              <a:buSzPts val="16000"/>
              <a:buNone/>
              <a:defRPr sz="16000"/>
            </a:lvl6pPr>
            <a:lvl7pPr lvl="6" algn="ctr">
              <a:spcBef>
                <a:spcPts val="0"/>
              </a:spcBef>
              <a:spcAft>
                <a:spcPts val="0"/>
              </a:spcAft>
              <a:buSzPts val="16000"/>
              <a:buNone/>
              <a:defRPr sz="16000"/>
            </a:lvl7pPr>
            <a:lvl8pPr lvl="7" algn="ctr">
              <a:spcBef>
                <a:spcPts val="0"/>
              </a:spcBef>
              <a:spcAft>
                <a:spcPts val="0"/>
              </a:spcAft>
              <a:buSzPts val="16000"/>
              <a:buNone/>
              <a:defRPr sz="16000"/>
            </a:lvl8pPr>
            <a:lvl9pPr lvl="8" algn="ctr">
              <a:spcBef>
                <a:spcPts val="0"/>
              </a:spcBef>
              <a:spcAft>
                <a:spcPts val="0"/>
              </a:spcAft>
              <a:buSzPts val="16000"/>
              <a:buNone/>
              <a:defRPr sz="16000"/>
            </a:lvl9pPr>
          </a:lstStyle>
          <a:p>
            <a:r>
              <a:t>xx%</a:t>
            </a:r>
          </a:p>
        </p:txBody>
      </p:sp>
      <p:sp>
        <p:nvSpPr>
          <p:cNvPr id="46" name="Google Shape;46;p11"/>
          <p:cNvSpPr txBox="1"/>
          <p:nvPr>
            <p:ph idx="1" type="body"/>
          </p:nvPr>
        </p:nvSpPr>
        <p:spPr>
          <a:xfrm>
            <a:off x="415600" y="4202967"/>
            <a:ext cx="11360700" cy="1734300"/>
          </a:xfrm>
          <a:prstGeom prst="rect">
            <a:avLst/>
          </a:prstGeom>
        </p:spPr>
        <p:txBody>
          <a:bodyPr anchorCtr="0" anchor="t" bIns="121900" lIns="121900" spcFirstLastPara="1" rIns="121900" wrap="square" tIns="121900"/>
          <a:lstStyle>
            <a:lvl1pPr indent="-381000" lvl="0" marL="457200" algn="ctr">
              <a:spcBef>
                <a:spcPts val="0"/>
              </a:spcBef>
              <a:spcAft>
                <a:spcPts val="0"/>
              </a:spcAft>
              <a:buSzPts val="2400"/>
              <a:buChar char="●"/>
              <a:defRPr/>
            </a:lvl1pPr>
            <a:lvl2pPr indent="-349250" lvl="1" marL="914400" algn="ctr">
              <a:spcBef>
                <a:spcPts val="2100"/>
              </a:spcBef>
              <a:spcAft>
                <a:spcPts val="0"/>
              </a:spcAft>
              <a:buSzPts val="1900"/>
              <a:buChar char="○"/>
              <a:defRPr/>
            </a:lvl2pPr>
            <a:lvl3pPr indent="-349250" lvl="2" marL="1371600" algn="ctr">
              <a:spcBef>
                <a:spcPts val="2100"/>
              </a:spcBef>
              <a:spcAft>
                <a:spcPts val="0"/>
              </a:spcAft>
              <a:buSzPts val="1900"/>
              <a:buChar char="■"/>
              <a:defRPr/>
            </a:lvl3pPr>
            <a:lvl4pPr indent="-349250" lvl="3" marL="1828800" algn="ctr">
              <a:spcBef>
                <a:spcPts val="2100"/>
              </a:spcBef>
              <a:spcAft>
                <a:spcPts val="0"/>
              </a:spcAft>
              <a:buSzPts val="1900"/>
              <a:buChar char="●"/>
              <a:defRPr/>
            </a:lvl4pPr>
            <a:lvl5pPr indent="-349250" lvl="4" marL="2286000" algn="ctr">
              <a:spcBef>
                <a:spcPts val="2100"/>
              </a:spcBef>
              <a:spcAft>
                <a:spcPts val="0"/>
              </a:spcAft>
              <a:buSzPts val="1900"/>
              <a:buChar char="○"/>
              <a:defRPr/>
            </a:lvl5pPr>
            <a:lvl6pPr indent="-349250" lvl="5" marL="2743200" algn="ctr">
              <a:spcBef>
                <a:spcPts val="2100"/>
              </a:spcBef>
              <a:spcAft>
                <a:spcPts val="0"/>
              </a:spcAft>
              <a:buSzPts val="1900"/>
              <a:buChar char="■"/>
              <a:defRPr/>
            </a:lvl6pPr>
            <a:lvl7pPr indent="-349250" lvl="6" marL="3200400" algn="ctr">
              <a:spcBef>
                <a:spcPts val="2100"/>
              </a:spcBef>
              <a:spcAft>
                <a:spcPts val="0"/>
              </a:spcAft>
              <a:buSzPts val="1900"/>
              <a:buChar char="●"/>
              <a:defRPr/>
            </a:lvl7pPr>
            <a:lvl8pPr indent="-349250" lvl="7" marL="3657600" algn="ctr">
              <a:spcBef>
                <a:spcPts val="2100"/>
              </a:spcBef>
              <a:spcAft>
                <a:spcPts val="0"/>
              </a:spcAft>
              <a:buSzPts val="1900"/>
              <a:buChar char="○"/>
              <a:defRPr/>
            </a:lvl8pPr>
            <a:lvl9pPr indent="-349250" lvl="8" marL="4114800" algn="ctr">
              <a:spcBef>
                <a:spcPts val="2100"/>
              </a:spcBef>
              <a:spcAft>
                <a:spcPts val="2100"/>
              </a:spcAft>
              <a:buSzPts val="1900"/>
              <a:buChar char="■"/>
              <a:defRPr/>
            </a:lvl9pPr>
          </a:lstStyle>
          <a:p/>
        </p:txBody>
      </p:sp>
      <p:sp>
        <p:nvSpPr>
          <p:cNvPr id="47" name="Google Shape;47;p11"/>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50" name="Shape 50"/>
        <p:cNvGrpSpPr/>
        <p:nvPr/>
      </p:nvGrpSpPr>
      <p:grpSpPr>
        <a:xfrm>
          <a:off x="0" y="0"/>
          <a:ext cx="0" cy="0"/>
          <a:chOff x="0" y="0"/>
          <a:chExt cx="0" cy="0"/>
        </a:xfrm>
      </p:grpSpPr>
      <p:sp>
        <p:nvSpPr>
          <p:cNvPr id="51" name="Google Shape;51;p13"/>
          <p:cNvSpPr txBox="1"/>
          <p:nvPr>
            <p:ph type="title"/>
          </p:nvPr>
        </p:nvSpPr>
        <p:spPr>
          <a:xfrm>
            <a:off x="684212" y="4487332"/>
            <a:ext cx="8534400" cy="1507200"/>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Clr>
                <a:schemeClr val="lt1"/>
              </a:buClr>
              <a:buSzPts val="3600"/>
              <a:buFont typeface="Century Gothic"/>
              <a:buNone/>
              <a:defRPr b="0" i="0" sz="3600" u="none" cap="none" strike="noStrike">
                <a:solidFill>
                  <a:schemeClr val="lt1"/>
                </a:solidFill>
                <a:latin typeface="Century Gothic"/>
                <a:ea typeface="Century Gothic"/>
                <a:cs typeface="Century Gothic"/>
                <a:sym typeface="Century Gothic"/>
              </a:defRPr>
            </a:lvl1pPr>
            <a:lvl2pPr lvl="1" marR="0" rtl="0" algn="l">
              <a:spcBef>
                <a:spcPts val="0"/>
              </a:spcBef>
              <a:spcAft>
                <a:spcPts val="0"/>
              </a:spcAft>
              <a:buSzPts val="3700"/>
              <a:buNone/>
              <a:defRPr b="0" i="0" sz="1800" u="none" cap="none" strike="noStrike">
                <a:solidFill>
                  <a:schemeClr val="lt2"/>
                </a:solidFill>
              </a:defRPr>
            </a:lvl2pPr>
            <a:lvl3pPr lvl="2" marR="0" rtl="0" algn="l">
              <a:spcBef>
                <a:spcPts val="0"/>
              </a:spcBef>
              <a:spcAft>
                <a:spcPts val="0"/>
              </a:spcAft>
              <a:buSzPts val="3700"/>
              <a:buNone/>
              <a:defRPr b="0" i="0" sz="1800" u="none" cap="none" strike="noStrike">
                <a:solidFill>
                  <a:schemeClr val="lt2"/>
                </a:solidFill>
              </a:defRPr>
            </a:lvl3pPr>
            <a:lvl4pPr lvl="3" marR="0" rtl="0" algn="l">
              <a:spcBef>
                <a:spcPts val="0"/>
              </a:spcBef>
              <a:spcAft>
                <a:spcPts val="0"/>
              </a:spcAft>
              <a:buSzPts val="3700"/>
              <a:buNone/>
              <a:defRPr b="0" i="0" sz="1800" u="none" cap="none" strike="noStrike">
                <a:solidFill>
                  <a:schemeClr val="lt2"/>
                </a:solidFill>
              </a:defRPr>
            </a:lvl4pPr>
            <a:lvl5pPr lvl="4" marR="0" rtl="0" algn="l">
              <a:spcBef>
                <a:spcPts val="0"/>
              </a:spcBef>
              <a:spcAft>
                <a:spcPts val="0"/>
              </a:spcAft>
              <a:buSzPts val="3700"/>
              <a:buNone/>
              <a:defRPr b="0" i="0" sz="1800" u="none" cap="none" strike="noStrike">
                <a:solidFill>
                  <a:schemeClr val="lt2"/>
                </a:solidFill>
              </a:defRPr>
            </a:lvl5pPr>
            <a:lvl6pPr lvl="5" marR="0" rtl="0" algn="l">
              <a:spcBef>
                <a:spcPts val="0"/>
              </a:spcBef>
              <a:spcAft>
                <a:spcPts val="0"/>
              </a:spcAft>
              <a:buSzPts val="3700"/>
              <a:buNone/>
              <a:defRPr b="0" i="0" sz="1800" u="none" cap="none" strike="noStrike">
                <a:solidFill>
                  <a:schemeClr val="lt2"/>
                </a:solidFill>
              </a:defRPr>
            </a:lvl6pPr>
            <a:lvl7pPr lvl="6" marR="0" rtl="0" algn="l">
              <a:spcBef>
                <a:spcPts val="0"/>
              </a:spcBef>
              <a:spcAft>
                <a:spcPts val="0"/>
              </a:spcAft>
              <a:buSzPts val="3700"/>
              <a:buNone/>
              <a:defRPr b="0" i="0" sz="1800" u="none" cap="none" strike="noStrike">
                <a:solidFill>
                  <a:schemeClr val="lt2"/>
                </a:solidFill>
              </a:defRPr>
            </a:lvl7pPr>
            <a:lvl8pPr lvl="7" marR="0" rtl="0" algn="l">
              <a:spcBef>
                <a:spcPts val="0"/>
              </a:spcBef>
              <a:spcAft>
                <a:spcPts val="0"/>
              </a:spcAft>
              <a:buSzPts val="3700"/>
              <a:buNone/>
              <a:defRPr b="0" i="0" sz="1800" u="none" cap="none" strike="noStrike">
                <a:solidFill>
                  <a:schemeClr val="lt2"/>
                </a:solidFill>
              </a:defRPr>
            </a:lvl8pPr>
            <a:lvl9pPr lvl="8" marR="0" rtl="0" algn="l">
              <a:spcBef>
                <a:spcPts val="0"/>
              </a:spcBef>
              <a:spcAft>
                <a:spcPts val="0"/>
              </a:spcAft>
              <a:buSzPts val="3700"/>
              <a:buNone/>
              <a:defRPr b="0" i="0" sz="1800" u="none" cap="none" strike="noStrike">
                <a:solidFill>
                  <a:schemeClr val="lt2"/>
                </a:solidFill>
              </a:defRPr>
            </a:lvl9pPr>
          </a:lstStyle>
          <a:p/>
        </p:txBody>
      </p:sp>
      <p:sp>
        <p:nvSpPr>
          <p:cNvPr id="52" name="Google Shape;52;p13"/>
          <p:cNvSpPr txBox="1"/>
          <p:nvPr>
            <p:ph idx="1" type="body"/>
          </p:nvPr>
        </p:nvSpPr>
        <p:spPr>
          <a:xfrm>
            <a:off x="684212" y="685800"/>
            <a:ext cx="8534400" cy="3615300"/>
          </a:xfrm>
          <a:prstGeom prst="rect">
            <a:avLst/>
          </a:prstGeom>
          <a:noFill/>
          <a:ln>
            <a:noFill/>
          </a:ln>
        </p:spPr>
        <p:txBody>
          <a:bodyPr anchorCtr="0" anchor="ctr" bIns="45700" lIns="91425" spcFirstLastPara="1" rIns="91425" wrap="square" tIns="45700"/>
          <a:lstStyle>
            <a:lvl1pPr indent="-330200" lvl="0" marL="457200" marR="0" rtl="0" algn="l">
              <a:spcBef>
                <a:spcPts val="400"/>
              </a:spcBef>
              <a:spcAft>
                <a:spcPts val="0"/>
              </a:spcAft>
              <a:buClr>
                <a:schemeClr val="lt1"/>
              </a:buClr>
              <a:buSzPts val="1600"/>
              <a:buFont typeface="Noto Sans Symbols"/>
              <a:buChar char="▶"/>
              <a:defRPr b="0" i="0" sz="2000" u="none" cap="none" strike="noStrike">
                <a:solidFill>
                  <a:srgbClr val="0F486F"/>
                </a:solidFill>
                <a:latin typeface="Century Gothic"/>
                <a:ea typeface="Century Gothic"/>
                <a:cs typeface="Century Gothic"/>
                <a:sym typeface="Century Gothic"/>
              </a:defRPr>
            </a:lvl1pPr>
            <a:lvl2pPr indent="-320040" lvl="1" marL="914400" marR="0" rtl="0" algn="l">
              <a:spcBef>
                <a:spcPts val="600"/>
              </a:spcBef>
              <a:spcAft>
                <a:spcPts val="0"/>
              </a:spcAft>
              <a:buClr>
                <a:schemeClr val="lt1"/>
              </a:buClr>
              <a:buSzPts val="1440"/>
              <a:buFont typeface="Noto Sans Symbols"/>
              <a:buChar char="▶"/>
              <a:defRPr b="0" i="0" sz="1800" u="none" cap="none" strike="noStrike">
                <a:solidFill>
                  <a:srgbClr val="0F486F"/>
                </a:solidFill>
                <a:latin typeface="Century Gothic"/>
                <a:ea typeface="Century Gothic"/>
                <a:cs typeface="Century Gothic"/>
                <a:sym typeface="Century Gothic"/>
              </a:defRPr>
            </a:lvl2pPr>
            <a:lvl3pPr indent="-309880" lvl="2" marL="1371600" marR="0" rtl="0" algn="l">
              <a:spcBef>
                <a:spcPts val="600"/>
              </a:spcBef>
              <a:spcAft>
                <a:spcPts val="0"/>
              </a:spcAft>
              <a:buClr>
                <a:schemeClr val="lt1"/>
              </a:buClr>
              <a:buSzPts val="1280"/>
              <a:buFont typeface="Noto Sans Symbols"/>
              <a:buChar char="▶"/>
              <a:defRPr b="0" i="0" sz="1600" u="none" cap="none" strike="noStrike">
                <a:solidFill>
                  <a:srgbClr val="0F486F"/>
                </a:solidFill>
                <a:latin typeface="Century Gothic"/>
                <a:ea typeface="Century Gothic"/>
                <a:cs typeface="Century Gothic"/>
                <a:sym typeface="Century Gothic"/>
              </a:defRPr>
            </a:lvl3pPr>
            <a:lvl4pPr indent="-299719" lvl="3" marL="1828800" marR="0" rtl="0" algn="l">
              <a:spcBef>
                <a:spcPts val="600"/>
              </a:spcBef>
              <a:spcAft>
                <a:spcPts val="0"/>
              </a:spcAft>
              <a:buClr>
                <a:schemeClr val="lt1"/>
              </a:buClr>
              <a:buSzPts val="1120"/>
              <a:buFont typeface="Noto Sans Symbols"/>
              <a:buChar char="▶"/>
              <a:defRPr b="0" i="0" sz="1400" u="none" cap="none" strike="noStrike">
                <a:solidFill>
                  <a:srgbClr val="0F486F"/>
                </a:solidFill>
                <a:latin typeface="Century Gothic"/>
                <a:ea typeface="Century Gothic"/>
                <a:cs typeface="Century Gothic"/>
                <a:sym typeface="Century Gothic"/>
              </a:defRPr>
            </a:lvl4pPr>
            <a:lvl5pPr indent="-299720" lvl="4" marL="2286000" marR="0" rtl="0" algn="l">
              <a:spcBef>
                <a:spcPts val="600"/>
              </a:spcBef>
              <a:spcAft>
                <a:spcPts val="0"/>
              </a:spcAft>
              <a:buClr>
                <a:schemeClr val="lt1"/>
              </a:buClr>
              <a:buSzPts val="1120"/>
              <a:buFont typeface="Noto Sans Symbols"/>
              <a:buChar char="▶"/>
              <a:defRPr b="0" i="0" sz="1400" u="none" cap="none" strike="noStrike">
                <a:solidFill>
                  <a:srgbClr val="0F486F"/>
                </a:solidFill>
                <a:latin typeface="Century Gothic"/>
                <a:ea typeface="Century Gothic"/>
                <a:cs typeface="Century Gothic"/>
                <a:sym typeface="Century Gothic"/>
              </a:defRPr>
            </a:lvl5pPr>
            <a:lvl6pPr indent="-299720" lvl="5" marL="2743200" marR="0" rtl="0" algn="l">
              <a:spcBef>
                <a:spcPts val="600"/>
              </a:spcBef>
              <a:spcAft>
                <a:spcPts val="0"/>
              </a:spcAft>
              <a:buClr>
                <a:schemeClr val="lt1"/>
              </a:buClr>
              <a:buSzPts val="1120"/>
              <a:buFont typeface="Noto Sans Symbols"/>
              <a:buChar char="▶"/>
              <a:defRPr b="0" i="0" sz="1400" u="none" cap="none" strike="noStrike">
                <a:solidFill>
                  <a:srgbClr val="0F486F"/>
                </a:solidFill>
                <a:latin typeface="Century Gothic"/>
                <a:ea typeface="Century Gothic"/>
                <a:cs typeface="Century Gothic"/>
                <a:sym typeface="Century Gothic"/>
              </a:defRPr>
            </a:lvl6pPr>
            <a:lvl7pPr indent="-299720" lvl="6" marL="3200400" marR="0" rtl="0" algn="l">
              <a:spcBef>
                <a:spcPts val="600"/>
              </a:spcBef>
              <a:spcAft>
                <a:spcPts val="0"/>
              </a:spcAft>
              <a:buClr>
                <a:schemeClr val="lt1"/>
              </a:buClr>
              <a:buSzPts val="1120"/>
              <a:buFont typeface="Noto Sans Symbols"/>
              <a:buChar char="▶"/>
              <a:defRPr b="0" i="0" sz="1400" u="none" cap="none" strike="noStrike">
                <a:solidFill>
                  <a:srgbClr val="0F486F"/>
                </a:solidFill>
                <a:latin typeface="Century Gothic"/>
                <a:ea typeface="Century Gothic"/>
                <a:cs typeface="Century Gothic"/>
                <a:sym typeface="Century Gothic"/>
              </a:defRPr>
            </a:lvl7pPr>
            <a:lvl8pPr indent="-299720" lvl="7" marL="3657600" marR="0" rtl="0" algn="l">
              <a:spcBef>
                <a:spcPts val="600"/>
              </a:spcBef>
              <a:spcAft>
                <a:spcPts val="0"/>
              </a:spcAft>
              <a:buClr>
                <a:schemeClr val="lt1"/>
              </a:buClr>
              <a:buSzPts val="1120"/>
              <a:buFont typeface="Noto Sans Symbols"/>
              <a:buChar char="▶"/>
              <a:defRPr b="0" i="0" sz="1400" u="none" cap="none" strike="noStrike">
                <a:solidFill>
                  <a:srgbClr val="0F486F"/>
                </a:solidFill>
                <a:latin typeface="Century Gothic"/>
                <a:ea typeface="Century Gothic"/>
                <a:cs typeface="Century Gothic"/>
                <a:sym typeface="Century Gothic"/>
              </a:defRPr>
            </a:lvl8pPr>
            <a:lvl9pPr indent="-299720" lvl="8" marL="4114800" marR="0" rtl="0" algn="l">
              <a:spcBef>
                <a:spcPts val="600"/>
              </a:spcBef>
              <a:spcAft>
                <a:spcPts val="600"/>
              </a:spcAft>
              <a:buClr>
                <a:schemeClr val="lt1"/>
              </a:buClr>
              <a:buSzPts val="1120"/>
              <a:buFont typeface="Noto Sans Symbols"/>
              <a:buChar char="▶"/>
              <a:defRPr b="0" i="0" sz="1400" u="none" cap="none" strike="noStrike">
                <a:solidFill>
                  <a:srgbClr val="0F486F"/>
                </a:solidFill>
                <a:latin typeface="Century Gothic"/>
                <a:ea typeface="Century Gothic"/>
                <a:cs typeface="Century Gothic"/>
                <a:sym typeface="Century Gothic"/>
              </a:defRPr>
            </a:lvl9pPr>
          </a:lstStyle>
          <a:p/>
        </p:txBody>
      </p:sp>
      <p:sp>
        <p:nvSpPr>
          <p:cNvPr id="53" name="Google Shape;53;p13"/>
          <p:cNvSpPr txBox="1"/>
          <p:nvPr>
            <p:ph idx="10" type="dt"/>
          </p:nvPr>
        </p:nvSpPr>
        <p:spPr>
          <a:xfrm>
            <a:off x="9904412" y="6172200"/>
            <a:ext cx="1600200" cy="365100"/>
          </a:xfrm>
          <a:prstGeom prst="rect">
            <a:avLst/>
          </a:prstGeom>
          <a:noFill/>
          <a:ln>
            <a:noFill/>
          </a:ln>
        </p:spPr>
        <p:txBody>
          <a:bodyPr anchorCtr="0" anchor="t" bIns="45700" lIns="91425" spcFirstLastPara="1" rIns="91425" wrap="square" tIns="45700"/>
          <a:lstStyle>
            <a:lvl1pPr lvl="0" marR="0" rtl="0" algn="r">
              <a:spcBef>
                <a:spcPts val="0"/>
              </a:spcBef>
              <a:spcAft>
                <a:spcPts val="0"/>
              </a:spcAft>
              <a:buSzPts val="1400"/>
              <a:buNone/>
              <a:defRPr b="0" i="0" sz="1000" u="none" cap="none" strike="noStrike">
                <a:solidFill>
                  <a:srgbClr val="09304A"/>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54" name="Google Shape;54;p13"/>
          <p:cNvSpPr txBox="1"/>
          <p:nvPr>
            <p:ph idx="11" type="ftr"/>
          </p:nvPr>
        </p:nvSpPr>
        <p:spPr>
          <a:xfrm>
            <a:off x="684212" y="6172200"/>
            <a:ext cx="7543800" cy="365100"/>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0" i="0" sz="1000" u="none" cap="none" strike="noStrike">
                <a:solidFill>
                  <a:srgbClr val="09304A"/>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55" name="Google Shape;55;p13"/>
          <p:cNvSpPr txBox="1"/>
          <p:nvPr>
            <p:ph idx="12" type="sldNum"/>
          </p:nvPr>
        </p:nvSpPr>
        <p:spPr>
          <a:xfrm>
            <a:off x="10363200" y="5578475"/>
            <a:ext cx="1142100" cy="669900"/>
          </a:xfrm>
          <a:prstGeom prst="rect">
            <a:avLst/>
          </a:prstGeom>
          <a:noFill/>
          <a:ln>
            <a:noFill/>
          </a:ln>
        </p:spPr>
        <p:txBody>
          <a:bodyPr anchorCtr="0" anchor="b" bIns="45700" lIns="91425" spcFirstLastPara="1" rIns="91425" wrap="square" tIns="45700">
            <a:noAutofit/>
          </a:bodyPr>
          <a:lstStyle>
            <a:lvl1pPr indent="0" lvl="0" marL="0" marR="0" rtl="0" algn="r">
              <a:spcBef>
                <a:spcPts val="0"/>
              </a:spcBef>
              <a:buNone/>
              <a:defRPr b="0" i="0" sz="3200" u="none" cap="none" strike="noStrike">
                <a:solidFill>
                  <a:srgbClr val="09304A"/>
                </a:solidFill>
                <a:latin typeface="Century Gothic"/>
                <a:ea typeface="Century Gothic"/>
                <a:cs typeface="Century Gothic"/>
                <a:sym typeface="Century Gothic"/>
              </a:defRPr>
            </a:lvl1pPr>
            <a:lvl2pPr indent="0" lvl="1" marL="0" marR="0" rtl="0" algn="r">
              <a:spcBef>
                <a:spcPts val="0"/>
              </a:spcBef>
              <a:buNone/>
              <a:defRPr b="0" i="0" sz="3200" u="none" cap="none" strike="noStrike">
                <a:solidFill>
                  <a:srgbClr val="09304A"/>
                </a:solidFill>
                <a:latin typeface="Century Gothic"/>
                <a:ea typeface="Century Gothic"/>
                <a:cs typeface="Century Gothic"/>
                <a:sym typeface="Century Gothic"/>
              </a:defRPr>
            </a:lvl2pPr>
            <a:lvl3pPr indent="0" lvl="2" marL="0" marR="0" rtl="0" algn="r">
              <a:spcBef>
                <a:spcPts val="0"/>
              </a:spcBef>
              <a:buNone/>
              <a:defRPr b="0" i="0" sz="3200" u="none" cap="none" strike="noStrike">
                <a:solidFill>
                  <a:srgbClr val="09304A"/>
                </a:solidFill>
                <a:latin typeface="Century Gothic"/>
                <a:ea typeface="Century Gothic"/>
                <a:cs typeface="Century Gothic"/>
                <a:sym typeface="Century Gothic"/>
              </a:defRPr>
            </a:lvl3pPr>
            <a:lvl4pPr indent="0" lvl="3" marL="0" marR="0" rtl="0" algn="r">
              <a:spcBef>
                <a:spcPts val="0"/>
              </a:spcBef>
              <a:buNone/>
              <a:defRPr b="0" i="0" sz="3200" u="none" cap="none" strike="noStrike">
                <a:solidFill>
                  <a:srgbClr val="09304A"/>
                </a:solidFill>
                <a:latin typeface="Century Gothic"/>
                <a:ea typeface="Century Gothic"/>
                <a:cs typeface="Century Gothic"/>
                <a:sym typeface="Century Gothic"/>
              </a:defRPr>
            </a:lvl4pPr>
            <a:lvl5pPr indent="0" lvl="4" marL="0" marR="0" rtl="0" algn="r">
              <a:spcBef>
                <a:spcPts val="0"/>
              </a:spcBef>
              <a:buNone/>
              <a:defRPr b="0" i="0" sz="3200" u="none" cap="none" strike="noStrike">
                <a:solidFill>
                  <a:srgbClr val="09304A"/>
                </a:solidFill>
                <a:latin typeface="Century Gothic"/>
                <a:ea typeface="Century Gothic"/>
                <a:cs typeface="Century Gothic"/>
                <a:sym typeface="Century Gothic"/>
              </a:defRPr>
            </a:lvl5pPr>
            <a:lvl6pPr indent="0" lvl="5" marL="0" marR="0" rtl="0" algn="r">
              <a:spcBef>
                <a:spcPts val="0"/>
              </a:spcBef>
              <a:buNone/>
              <a:defRPr b="0" i="0" sz="3200" u="none" cap="none" strike="noStrike">
                <a:solidFill>
                  <a:srgbClr val="09304A"/>
                </a:solidFill>
                <a:latin typeface="Century Gothic"/>
                <a:ea typeface="Century Gothic"/>
                <a:cs typeface="Century Gothic"/>
                <a:sym typeface="Century Gothic"/>
              </a:defRPr>
            </a:lvl6pPr>
            <a:lvl7pPr indent="0" lvl="6" marL="0" marR="0" rtl="0" algn="r">
              <a:spcBef>
                <a:spcPts val="0"/>
              </a:spcBef>
              <a:buNone/>
              <a:defRPr b="0" i="0" sz="3200" u="none" cap="none" strike="noStrike">
                <a:solidFill>
                  <a:srgbClr val="09304A"/>
                </a:solidFill>
                <a:latin typeface="Century Gothic"/>
                <a:ea typeface="Century Gothic"/>
                <a:cs typeface="Century Gothic"/>
                <a:sym typeface="Century Gothic"/>
              </a:defRPr>
            </a:lvl7pPr>
            <a:lvl8pPr indent="0" lvl="7" marL="0" marR="0" rtl="0" algn="r">
              <a:spcBef>
                <a:spcPts val="0"/>
              </a:spcBef>
              <a:buNone/>
              <a:defRPr b="0" i="0" sz="3200" u="none" cap="none" strike="noStrike">
                <a:solidFill>
                  <a:srgbClr val="09304A"/>
                </a:solidFill>
                <a:latin typeface="Century Gothic"/>
                <a:ea typeface="Century Gothic"/>
                <a:cs typeface="Century Gothic"/>
                <a:sym typeface="Century Gothic"/>
              </a:defRPr>
            </a:lvl8pPr>
            <a:lvl9pPr indent="0" lvl="8" marL="0" marR="0" rtl="0" algn="r">
              <a:spcBef>
                <a:spcPts val="0"/>
              </a:spcBef>
              <a:buNone/>
              <a:defRPr b="0" i="0" sz="3200" u="none" cap="none" strike="noStrike">
                <a:solidFill>
                  <a:srgbClr val="09304A"/>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415600" y="2867800"/>
            <a:ext cx="11360700" cy="1122300"/>
          </a:xfrm>
          <a:prstGeom prst="rect">
            <a:avLst/>
          </a:prstGeom>
        </p:spPr>
        <p:txBody>
          <a:bodyPr anchorCtr="0" anchor="ctr" bIns="121900" lIns="121900" spcFirstLastPara="1" rIns="121900" wrap="square" tIns="121900"/>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5" name="Google Shape;15;p3"/>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415600" y="593367"/>
            <a:ext cx="11360700" cy="763500"/>
          </a:xfrm>
          <a:prstGeom prst="rect">
            <a:avLst/>
          </a:prstGeom>
        </p:spPr>
        <p:txBody>
          <a:bodyPr anchorCtr="0" anchor="t" bIns="121900" lIns="121900" spcFirstLastPara="1" rIns="121900" wrap="square" tIns="121900"/>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p:txBody>
      </p:sp>
      <p:sp>
        <p:nvSpPr>
          <p:cNvPr id="18" name="Google Shape;18;p4"/>
          <p:cNvSpPr txBox="1"/>
          <p:nvPr>
            <p:ph idx="1" type="body"/>
          </p:nvPr>
        </p:nvSpPr>
        <p:spPr>
          <a:xfrm>
            <a:off x="415600" y="1536633"/>
            <a:ext cx="11360700" cy="4555200"/>
          </a:xfrm>
          <a:prstGeom prst="rect">
            <a:avLst/>
          </a:prstGeom>
        </p:spPr>
        <p:txBody>
          <a:bodyPr anchorCtr="0" anchor="t" bIns="121900" lIns="121900" spcFirstLastPara="1" rIns="121900" wrap="square" tIns="121900"/>
          <a:lstStyle>
            <a:lvl1pPr indent="-381000" lvl="0" marL="457200">
              <a:spcBef>
                <a:spcPts val="0"/>
              </a:spcBef>
              <a:spcAft>
                <a:spcPts val="0"/>
              </a:spcAft>
              <a:buSzPts val="2400"/>
              <a:buChar char="●"/>
              <a:defRPr/>
            </a:lvl1pPr>
            <a:lvl2pPr indent="-349250" lvl="1" marL="914400">
              <a:spcBef>
                <a:spcPts val="210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sp>
        <p:nvSpPr>
          <p:cNvPr id="19" name="Google Shape;19;p4"/>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415600" y="593367"/>
            <a:ext cx="11360700" cy="763500"/>
          </a:xfrm>
          <a:prstGeom prst="rect">
            <a:avLst/>
          </a:prstGeom>
        </p:spPr>
        <p:txBody>
          <a:bodyPr anchorCtr="0" anchor="t" bIns="121900" lIns="121900" spcFirstLastPara="1" rIns="121900" wrap="square" tIns="121900"/>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p:txBody>
      </p:sp>
      <p:sp>
        <p:nvSpPr>
          <p:cNvPr id="22" name="Google Shape;22;p5"/>
          <p:cNvSpPr txBox="1"/>
          <p:nvPr>
            <p:ph idx="1" type="body"/>
          </p:nvPr>
        </p:nvSpPr>
        <p:spPr>
          <a:xfrm>
            <a:off x="415600" y="1536633"/>
            <a:ext cx="5333100" cy="4555200"/>
          </a:xfrm>
          <a:prstGeom prst="rect">
            <a:avLst/>
          </a:prstGeom>
        </p:spPr>
        <p:txBody>
          <a:bodyPr anchorCtr="0" anchor="t" bIns="121900" lIns="121900" spcFirstLastPara="1" rIns="121900" wrap="square" tIns="121900"/>
          <a:lstStyle>
            <a:lvl1pPr indent="-349250" lvl="0" marL="457200">
              <a:spcBef>
                <a:spcPts val="0"/>
              </a:spcBef>
              <a:spcAft>
                <a:spcPts val="0"/>
              </a:spcAft>
              <a:buSzPts val="1900"/>
              <a:buChar char="●"/>
              <a:defRPr sz="1900"/>
            </a:lvl1pPr>
            <a:lvl2pPr indent="-330200" lvl="1" marL="914400">
              <a:spcBef>
                <a:spcPts val="2100"/>
              </a:spcBef>
              <a:spcAft>
                <a:spcPts val="0"/>
              </a:spcAft>
              <a:buSzPts val="1600"/>
              <a:buChar char="○"/>
              <a:defRPr sz="1600"/>
            </a:lvl2pPr>
            <a:lvl3pPr indent="-330200" lvl="2" marL="1371600">
              <a:spcBef>
                <a:spcPts val="2100"/>
              </a:spcBef>
              <a:spcAft>
                <a:spcPts val="0"/>
              </a:spcAft>
              <a:buSzPts val="1600"/>
              <a:buChar char="■"/>
              <a:defRPr sz="1600"/>
            </a:lvl3pPr>
            <a:lvl4pPr indent="-330200" lvl="3" marL="1828800">
              <a:spcBef>
                <a:spcPts val="2100"/>
              </a:spcBef>
              <a:spcAft>
                <a:spcPts val="0"/>
              </a:spcAft>
              <a:buSzPts val="1600"/>
              <a:buChar char="●"/>
              <a:defRPr sz="1600"/>
            </a:lvl4pPr>
            <a:lvl5pPr indent="-330200" lvl="4" marL="2286000">
              <a:spcBef>
                <a:spcPts val="2100"/>
              </a:spcBef>
              <a:spcAft>
                <a:spcPts val="0"/>
              </a:spcAft>
              <a:buSzPts val="1600"/>
              <a:buChar char="○"/>
              <a:defRPr sz="1600"/>
            </a:lvl5pPr>
            <a:lvl6pPr indent="-330200" lvl="5" marL="2743200">
              <a:spcBef>
                <a:spcPts val="2100"/>
              </a:spcBef>
              <a:spcAft>
                <a:spcPts val="0"/>
              </a:spcAft>
              <a:buSzPts val="1600"/>
              <a:buChar char="■"/>
              <a:defRPr sz="1600"/>
            </a:lvl6pPr>
            <a:lvl7pPr indent="-330200" lvl="6" marL="3200400">
              <a:spcBef>
                <a:spcPts val="2100"/>
              </a:spcBef>
              <a:spcAft>
                <a:spcPts val="0"/>
              </a:spcAft>
              <a:buSzPts val="1600"/>
              <a:buChar char="●"/>
              <a:defRPr sz="1600"/>
            </a:lvl7pPr>
            <a:lvl8pPr indent="-330200" lvl="7" marL="3657600">
              <a:spcBef>
                <a:spcPts val="2100"/>
              </a:spcBef>
              <a:spcAft>
                <a:spcPts val="0"/>
              </a:spcAft>
              <a:buSzPts val="1600"/>
              <a:buChar char="○"/>
              <a:defRPr sz="1600"/>
            </a:lvl8pPr>
            <a:lvl9pPr indent="-330200" lvl="8" marL="4114800">
              <a:spcBef>
                <a:spcPts val="2100"/>
              </a:spcBef>
              <a:spcAft>
                <a:spcPts val="2100"/>
              </a:spcAft>
              <a:buSzPts val="1600"/>
              <a:buChar char="■"/>
              <a:defRPr sz="1600"/>
            </a:lvl9pPr>
          </a:lstStyle>
          <a:p/>
        </p:txBody>
      </p:sp>
      <p:sp>
        <p:nvSpPr>
          <p:cNvPr id="23" name="Google Shape;23;p5"/>
          <p:cNvSpPr txBox="1"/>
          <p:nvPr>
            <p:ph idx="2" type="body"/>
          </p:nvPr>
        </p:nvSpPr>
        <p:spPr>
          <a:xfrm>
            <a:off x="6443200" y="1536633"/>
            <a:ext cx="5333100" cy="4555200"/>
          </a:xfrm>
          <a:prstGeom prst="rect">
            <a:avLst/>
          </a:prstGeom>
        </p:spPr>
        <p:txBody>
          <a:bodyPr anchorCtr="0" anchor="t" bIns="121900" lIns="121900" spcFirstLastPara="1" rIns="121900" wrap="square" tIns="121900"/>
          <a:lstStyle>
            <a:lvl1pPr indent="-349250" lvl="0" marL="457200">
              <a:spcBef>
                <a:spcPts val="0"/>
              </a:spcBef>
              <a:spcAft>
                <a:spcPts val="0"/>
              </a:spcAft>
              <a:buSzPts val="1900"/>
              <a:buChar char="●"/>
              <a:defRPr sz="1900"/>
            </a:lvl1pPr>
            <a:lvl2pPr indent="-330200" lvl="1" marL="914400">
              <a:spcBef>
                <a:spcPts val="2100"/>
              </a:spcBef>
              <a:spcAft>
                <a:spcPts val="0"/>
              </a:spcAft>
              <a:buSzPts val="1600"/>
              <a:buChar char="○"/>
              <a:defRPr sz="1600"/>
            </a:lvl2pPr>
            <a:lvl3pPr indent="-330200" lvl="2" marL="1371600">
              <a:spcBef>
                <a:spcPts val="2100"/>
              </a:spcBef>
              <a:spcAft>
                <a:spcPts val="0"/>
              </a:spcAft>
              <a:buSzPts val="1600"/>
              <a:buChar char="■"/>
              <a:defRPr sz="1600"/>
            </a:lvl3pPr>
            <a:lvl4pPr indent="-330200" lvl="3" marL="1828800">
              <a:spcBef>
                <a:spcPts val="2100"/>
              </a:spcBef>
              <a:spcAft>
                <a:spcPts val="0"/>
              </a:spcAft>
              <a:buSzPts val="1600"/>
              <a:buChar char="●"/>
              <a:defRPr sz="1600"/>
            </a:lvl4pPr>
            <a:lvl5pPr indent="-330200" lvl="4" marL="2286000">
              <a:spcBef>
                <a:spcPts val="2100"/>
              </a:spcBef>
              <a:spcAft>
                <a:spcPts val="0"/>
              </a:spcAft>
              <a:buSzPts val="1600"/>
              <a:buChar char="○"/>
              <a:defRPr sz="1600"/>
            </a:lvl5pPr>
            <a:lvl6pPr indent="-330200" lvl="5" marL="2743200">
              <a:spcBef>
                <a:spcPts val="2100"/>
              </a:spcBef>
              <a:spcAft>
                <a:spcPts val="0"/>
              </a:spcAft>
              <a:buSzPts val="1600"/>
              <a:buChar char="■"/>
              <a:defRPr sz="1600"/>
            </a:lvl6pPr>
            <a:lvl7pPr indent="-330200" lvl="6" marL="3200400">
              <a:spcBef>
                <a:spcPts val="2100"/>
              </a:spcBef>
              <a:spcAft>
                <a:spcPts val="0"/>
              </a:spcAft>
              <a:buSzPts val="1600"/>
              <a:buChar char="●"/>
              <a:defRPr sz="1600"/>
            </a:lvl7pPr>
            <a:lvl8pPr indent="-330200" lvl="7" marL="3657600">
              <a:spcBef>
                <a:spcPts val="2100"/>
              </a:spcBef>
              <a:spcAft>
                <a:spcPts val="0"/>
              </a:spcAft>
              <a:buSzPts val="1600"/>
              <a:buChar char="○"/>
              <a:defRPr sz="1600"/>
            </a:lvl8pPr>
            <a:lvl9pPr indent="-330200" lvl="8" marL="4114800">
              <a:spcBef>
                <a:spcPts val="2100"/>
              </a:spcBef>
              <a:spcAft>
                <a:spcPts val="2100"/>
              </a:spcAft>
              <a:buSzPts val="1600"/>
              <a:buChar char="■"/>
              <a:defRPr sz="1600"/>
            </a:lvl9pPr>
          </a:lstStyle>
          <a:p/>
        </p:txBody>
      </p:sp>
      <p:sp>
        <p:nvSpPr>
          <p:cNvPr id="24" name="Google Shape;24;p5"/>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415600" y="593367"/>
            <a:ext cx="11360700" cy="763500"/>
          </a:xfrm>
          <a:prstGeom prst="rect">
            <a:avLst/>
          </a:prstGeom>
        </p:spPr>
        <p:txBody>
          <a:bodyPr anchorCtr="0" anchor="t" bIns="121900" lIns="121900" spcFirstLastPara="1" rIns="121900" wrap="square" tIns="121900"/>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p:txBody>
      </p:sp>
      <p:sp>
        <p:nvSpPr>
          <p:cNvPr id="27" name="Google Shape;27;p6"/>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415600" y="740800"/>
            <a:ext cx="3744000" cy="1007700"/>
          </a:xfrm>
          <a:prstGeom prst="rect">
            <a:avLst/>
          </a:prstGeom>
        </p:spPr>
        <p:txBody>
          <a:bodyPr anchorCtr="0" anchor="b" bIns="121900" lIns="121900" spcFirstLastPara="1" rIns="121900" wrap="square" tIns="121900"/>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p:txBody>
      </p:sp>
      <p:sp>
        <p:nvSpPr>
          <p:cNvPr id="30" name="Google Shape;30;p7"/>
          <p:cNvSpPr txBox="1"/>
          <p:nvPr>
            <p:ph idx="1" type="body"/>
          </p:nvPr>
        </p:nvSpPr>
        <p:spPr>
          <a:xfrm>
            <a:off x="415600" y="1852800"/>
            <a:ext cx="3744000" cy="4239300"/>
          </a:xfrm>
          <a:prstGeom prst="rect">
            <a:avLst/>
          </a:prstGeom>
        </p:spPr>
        <p:txBody>
          <a:bodyPr anchorCtr="0" anchor="t" bIns="121900" lIns="121900" spcFirstLastPara="1" rIns="121900" wrap="square" tIns="121900"/>
          <a:lstStyle>
            <a:lvl1pPr indent="-330200" lvl="0" marL="457200">
              <a:spcBef>
                <a:spcPts val="0"/>
              </a:spcBef>
              <a:spcAft>
                <a:spcPts val="0"/>
              </a:spcAft>
              <a:buSzPts val="1600"/>
              <a:buChar char="●"/>
              <a:defRPr sz="1600"/>
            </a:lvl1pPr>
            <a:lvl2pPr indent="-330200" lvl="1" marL="914400">
              <a:spcBef>
                <a:spcPts val="2100"/>
              </a:spcBef>
              <a:spcAft>
                <a:spcPts val="0"/>
              </a:spcAft>
              <a:buSzPts val="1600"/>
              <a:buChar char="○"/>
              <a:defRPr sz="1600"/>
            </a:lvl2pPr>
            <a:lvl3pPr indent="-330200" lvl="2" marL="1371600">
              <a:spcBef>
                <a:spcPts val="2100"/>
              </a:spcBef>
              <a:spcAft>
                <a:spcPts val="0"/>
              </a:spcAft>
              <a:buSzPts val="1600"/>
              <a:buChar char="■"/>
              <a:defRPr sz="1600"/>
            </a:lvl3pPr>
            <a:lvl4pPr indent="-330200" lvl="3" marL="1828800">
              <a:spcBef>
                <a:spcPts val="2100"/>
              </a:spcBef>
              <a:spcAft>
                <a:spcPts val="0"/>
              </a:spcAft>
              <a:buSzPts val="1600"/>
              <a:buChar char="●"/>
              <a:defRPr sz="1600"/>
            </a:lvl4pPr>
            <a:lvl5pPr indent="-330200" lvl="4" marL="2286000">
              <a:spcBef>
                <a:spcPts val="2100"/>
              </a:spcBef>
              <a:spcAft>
                <a:spcPts val="0"/>
              </a:spcAft>
              <a:buSzPts val="1600"/>
              <a:buChar char="○"/>
              <a:defRPr sz="1600"/>
            </a:lvl5pPr>
            <a:lvl6pPr indent="-330200" lvl="5" marL="2743200">
              <a:spcBef>
                <a:spcPts val="2100"/>
              </a:spcBef>
              <a:spcAft>
                <a:spcPts val="0"/>
              </a:spcAft>
              <a:buSzPts val="1600"/>
              <a:buChar char="■"/>
              <a:defRPr sz="1600"/>
            </a:lvl6pPr>
            <a:lvl7pPr indent="-330200" lvl="6" marL="3200400">
              <a:spcBef>
                <a:spcPts val="2100"/>
              </a:spcBef>
              <a:spcAft>
                <a:spcPts val="0"/>
              </a:spcAft>
              <a:buSzPts val="1600"/>
              <a:buChar char="●"/>
              <a:defRPr sz="1600"/>
            </a:lvl7pPr>
            <a:lvl8pPr indent="-330200" lvl="7" marL="3657600">
              <a:spcBef>
                <a:spcPts val="2100"/>
              </a:spcBef>
              <a:spcAft>
                <a:spcPts val="0"/>
              </a:spcAft>
              <a:buSzPts val="1600"/>
              <a:buChar char="○"/>
              <a:defRPr sz="1600"/>
            </a:lvl8pPr>
            <a:lvl9pPr indent="-330200" lvl="8" marL="4114800">
              <a:spcBef>
                <a:spcPts val="2100"/>
              </a:spcBef>
              <a:spcAft>
                <a:spcPts val="2100"/>
              </a:spcAft>
              <a:buSzPts val="1600"/>
              <a:buChar char="■"/>
              <a:defRPr sz="1600"/>
            </a:lvl9pPr>
          </a:lstStyle>
          <a:p/>
        </p:txBody>
      </p:sp>
      <p:sp>
        <p:nvSpPr>
          <p:cNvPr id="31" name="Google Shape;31;p7"/>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653667" y="600200"/>
            <a:ext cx="8490300" cy="5454300"/>
          </a:xfrm>
          <a:prstGeom prst="rect">
            <a:avLst/>
          </a:prstGeom>
        </p:spPr>
        <p:txBody>
          <a:bodyPr anchorCtr="0" anchor="ctr" bIns="121900" lIns="121900" spcFirstLastPara="1" rIns="121900" wrap="square" tIns="121900"/>
          <a:lstStyle>
            <a:lvl1pPr lvl="0">
              <a:spcBef>
                <a:spcPts val="0"/>
              </a:spcBef>
              <a:spcAft>
                <a:spcPts val="0"/>
              </a:spcAft>
              <a:buSzPts val="6400"/>
              <a:buNone/>
              <a:defRPr sz="6400"/>
            </a:lvl1pPr>
            <a:lvl2pPr lvl="1">
              <a:spcBef>
                <a:spcPts val="0"/>
              </a:spcBef>
              <a:spcAft>
                <a:spcPts val="0"/>
              </a:spcAft>
              <a:buSzPts val="6400"/>
              <a:buNone/>
              <a:defRPr sz="6400"/>
            </a:lvl2pPr>
            <a:lvl3pPr lvl="2">
              <a:spcBef>
                <a:spcPts val="0"/>
              </a:spcBef>
              <a:spcAft>
                <a:spcPts val="0"/>
              </a:spcAft>
              <a:buSzPts val="6400"/>
              <a:buNone/>
              <a:defRPr sz="6400"/>
            </a:lvl3pPr>
            <a:lvl4pPr lvl="3">
              <a:spcBef>
                <a:spcPts val="0"/>
              </a:spcBef>
              <a:spcAft>
                <a:spcPts val="0"/>
              </a:spcAft>
              <a:buSzPts val="6400"/>
              <a:buNone/>
              <a:defRPr sz="6400"/>
            </a:lvl4pPr>
            <a:lvl5pPr lvl="4">
              <a:spcBef>
                <a:spcPts val="0"/>
              </a:spcBef>
              <a:spcAft>
                <a:spcPts val="0"/>
              </a:spcAft>
              <a:buSzPts val="6400"/>
              <a:buNone/>
              <a:defRPr sz="6400"/>
            </a:lvl5pPr>
            <a:lvl6pPr lvl="5">
              <a:spcBef>
                <a:spcPts val="0"/>
              </a:spcBef>
              <a:spcAft>
                <a:spcPts val="0"/>
              </a:spcAft>
              <a:buSzPts val="6400"/>
              <a:buNone/>
              <a:defRPr sz="6400"/>
            </a:lvl6pPr>
            <a:lvl7pPr lvl="6">
              <a:spcBef>
                <a:spcPts val="0"/>
              </a:spcBef>
              <a:spcAft>
                <a:spcPts val="0"/>
              </a:spcAft>
              <a:buSzPts val="6400"/>
              <a:buNone/>
              <a:defRPr sz="6400"/>
            </a:lvl7pPr>
            <a:lvl8pPr lvl="7">
              <a:spcBef>
                <a:spcPts val="0"/>
              </a:spcBef>
              <a:spcAft>
                <a:spcPts val="0"/>
              </a:spcAft>
              <a:buSzPts val="6400"/>
              <a:buNone/>
              <a:defRPr sz="6400"/>
            </a:lvl8pPr>
            <a:lvl9pPr lvl="8">
              <a:spcBef>
                <a:spcPts val="0"/>
              </a:spcBef>
              <a:spcAft>
                <a:spcPts val="0"/>
              </a:spcAft>
              <a:buSzPts val="6400"/>
              <a:buNone/>
              <a:defRPr sz="6400"/>
            </a:lvl9pPr>
          </a:lstStyle>
          <a:p/>
        </p:txBody>
      </p:sp>
      <p:sp>
        <p:nvSpPr>
          <p:cNvPr id="34" name="Google Shape;34;p8"/>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354000" y="1644233"/>
            <a:ext cx="5393700" cy="1976400"/>
          </a:xfrm>
          <a:prstGeom prst="rect">
            <a:avLst/>
          </a:prstGeom>
        </p:spPr>
        <p:txBody>
          <a:bodyPr anchorCtr="0" anchor="b" bIns="121900" lIns="121900" spcFirstLastPara="1" rIns="121900" wrap="square" tIns="121900"/>
          <a:lstStyle>
            <a:lvl1pPr lvl="0" algn="ctr">
              <a:spcBef>
                <a:spcPts val="0"/>
              </a:spcBef>
              <a:spcAft>
                <a:spcPts val="0"/>
              </a:spcAft>
              <a:buSzPts val="5600"/>
              <a:buNone/>
              <a:defRPr sz="5600"/>
            </a:lvl1pPr>
            <a:lvl2pPr lvl="1" algn="ctr">
              <a:spcBef>
                <a:spcPts val="0"/>
              </a:spcBef>
              <a:spcAft>
                <a:spcPts val="0"/>
              </a:spcAft>
              <a:buSzPts val="5600"/>
              <a:buNone/>
              <a:defRPr sz="5600"/>
            </a:lvl2pPr>
            <a:lvl3pPr lvl="2" algn="ctr">
              <a:spcBef>
                <a:spcPts val="0"/>
              </a:spcBef>
              <a:spcAft>
                <a:spcPts val="0"/>
              </a:spcAft>
              <a:buSzPts val="5600"/>
              <a:buNone/>
              <a:defRPr sz="5600"/>
            </a:lvl3pPr>
            <a:lvl4pPr lvl="3" algn="ctr">
              <a:spcBef>
                <a:spcPts val="0"/>
              </a:spcBef>
              <a:spcAft>
                <a:spcPts val="0"/>
              </a:spcAft>
              <a:buSzPts val="5600"/>
              <a:buNone/>
              <a:defRPr sz="5600"/>
            </a:lvl4pPr>
            <a:lvl5pPr lvl="4" algn="ctr">
              <a:spcBef>
                <a:spcPts val="0"/>
              </a:spcBef>
              <a:spcAft>
                <a:spcPts val="0"/>
              </a:spcAft>
              <a:buSzPts val="5600"/>
              <a:buNone/>
              <a:defRPr sz="5600"/>
            </a:lvl5pPr>
            <a:lvl6pPr lvl="5" algn="ctr">
              <a:spcBef>
                <a:spcPts val="0"/>
              </a:spcBef>
              <a:spcAft>
                <a:spcPts val="0"/>
              </a:spcAft>
              <a:buSzPts val="5600"/>
              <a:buNone/>
              <a:defRPr sz="5600"/>
            </a:lvl6pPr>
            <a:lvl7pPr lvl="6" algn="ctr">
              <a:spcBef>
                <a:spcPts val="0"/>
              </a:spcBef>
              <a:spcAft>
                <a:spcPts val="0"/>
              </a:spcAft>
              <a:buSzPts val="5600"/>
              <a:buNone/>
              <a:defRPr sz="5600"/>
            </a:lvl7pPr>
            <a:lvl8pPr lvl="7" algn="ctr">
              <a:spcBef>
                <a:spcPts val="0"/>
              </a:spcBef>
              <a:spcAft>
                <a:spcPts val="0"/>
              </a:spcAft>
              <a:buSzPts val="5600"/>
              <a:buNone/>
              <a:defRPr sz="5600"/>
            </a:lvl8pPr>
            <a:lvl9pPr lvl="8" algn="ctr">
              <a:spcBef>
                <a:spcPts val="0"/>
              </a:spcBef>
              <a:spcAft>
                <a:spcPts val="0"/>
              </a:spcAft>
              <a:buSzPts val="5600"/>
              <a:buNone/>
              <a:defRPr sz="5600"/>
            </a:lvl9pPr>
          </a:lstStyle>
          <a:p/>
        </p:txBody>
      </p:sp>
      <p:sp>
        <p:nvSpPr>
          <p:cNvPr id="38" name="Google Shape;38;p9"/>
          <p:cNvSpPr txBox="1"/>
          <p:nvPr>
            <p:ph idx="1" type="subTitle"/>
          </p:nvPr>
        </p:nvSpPr>
        <p:spPr>
          <a:xfrm>
            <a:off x="354000" y="3737433"/>
            <a:ext cx="5393700" cy="1646700"/>
          </a:xfrm>
          <a:prstGeom prst="rect">
            <a:avLst/>
          </a:prstGeom>
        </p:spPr>
        <p:txBody>
          <a:bodyPr anchorCtr="0" anchor="t" bIns="121900" lIns="121900" spcFirstLastPara="1" rIns="121900" wrap="square" tIns="12190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39" name="Google Shape;39;p9"/>
          <p:cNvSpPr txBox="1"/>
          <p:nvPr>
            <p:ph idx="2" type="body"/>
          </p:nvPr>
        </p:nvSpPr>
        <p:spPr>
          <a:xfrm>
            <a:off x="6586000" y="965433"/>
            <a:ext cx="5115900" cy="4926900"/>
          </a:xfrm>
          <a:prstGeom prst="rect">
            <a:avLst/>
          </a:prstGeom>
        </p:spPr>
        <p:txBody>
          <a:bodyPr anchorCtr="0" anchor="ctr" bIns="121900" lIns="121900" spcFirstLastPara="1" rIns="121900" wrap="square" tIns="121900"/>
          <a:lstStyle>
            <a:lvl1pPr indent="-381000" lvl="0" marL="457200">
              <a:spcBef>
                <a:spcPts val="0"/>
              </a:spcBef>
              <a:spcAft>
                <a:spcPts val="0"/>
              </a:spcAft>
              <a:buSzPts val="2400"/>
              <a:buChar char="●"/>
              <a:defRPr/>
            </a:lvl1pPr>
            <a:lvl2pPr indent="-349250" lvl="1" marL="914400">
              <a:spcBef>
                <a:spcPts val="210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sp>
        <p:nvSpPr>
          <p:cNvPr id="40" name="Google Shape;40;p9"/>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415600" y="5640767"/>
            <a:ext cx="7998300" cy="806700"/>
          </a:xfrm>
          <a:prstGeom prst="rect">
            <a:avLst/>
          </a:prstGeom>
        </p:spPr>
        <p:txBody>
          <a:bodyPr anchorCtr="0" anchor="ctr" bIns="121900" lIns="121900" spcFirstLastPara="1" rIns="121900" wrap="square" tIns="121900"/>
          <a:lstStyle>
            <a:lvl1pPr indent="-228600" lvl="0" marL="457200">
              <a:lnSpc>
                <a:spcPct val="100000"/>
              </a:lnSpc>
              <a:spcBef>
                <a:spcPts val="0"/>
              </a:spcBef>
              <a:spcAft>
                <a:spcPts val="0"/>
              </a:spcAft>
              <a:buSzPts val="2400"/>
              <a:buNone/>
              <a:defRPr/>
            </a:lvl1pPr>
          </a:lstStyle>
          <a:p/>
        </p:txBody>
      </p:sp>
      <p:sp>
        <p:nvSpPr>
          <p:cNvPr id="43" name="Google Shape;43;p10"/>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lstStyle>
            <a:lvl1pPr lvl="0">
              <a:spcBef>
                <a:spcPts val="0"/>
              </a:spcBef>
              <a:spcAft>
                <a:spcPts val="0"/>
              </a:spcAft>
              <a:buClr>
                <a:schemeClr val="dk1"/>
              </a:buClr>
              <a:buSzPts val="3700"/>
              <a:buNone/>
              <a:defRPr sz="3700">
                <a:solidFill>
                  <a:schemeClr val="dk1"/>
                </a:solidFill>
              </a:defRPr>
            </a:lvl1pPr>
            <a:lvl2pPr lvl="1">
              <a:spcBef>
                <a:spcPts val="0"/>
              </a:spcBef>
              <a:spcAft>
                <a:spcPts val="0"/>
              </a:spcAft>
              <a:buClr>
                <a:schemeClr val="dk1"/>
              </a:buClr>
              <a:buSzPts val="3700"/>
              <a:buNone/>
              <a:defRPr sz="3700">
                <a:solidFill>
                  <a:schemeClr val="dk1"/>
                </a:solidFill>
              </a:defRPr>
            </a:lvl2pPr>
            <a:lvl3pPr lvl="2">
              <a:spcBef>
                <a:spcPts val="0"/>
              </a:spcBef>
              <a:spcAft>
                <a:spcPts val="0"/>
              </a:spcAft>
              <a:buClr>
                <a:schemeClr val="dk1"/>
              </a:buClr>
              <a:buSzPts val="3700"/>
              <a:buNone/>
              <a:defRPr sz="3700">
                <a:solidFill>
                  <a:schemeClr val="dk1"/>
                </a:solidFill>
              </a:defRPr>
            </a:lvl3pPr>
            <a:lvl4pPr lvl="3">
              <a:spcBef>
                <a:spcPts val="0"/>
              </a:spcBef>
              <a:spcAft>
                <a:spcPts val="0"/>
              </a:spcAft>
              <a:buClr>
                <a:schemeClr val="dk1"/>
              </a:buClr>
              <a:buSzPts val="3700"/>
              <a:buNone/>
              <a:defRPr sz="3700">
                <a:solidFill>
                  <a:schemeClr val="dk1"/>
                </a:solidFill>
              </a:defRPr>
            </a:lvl4pPr>
            <a:lvl5pPr lvl="4">
              <a:spcBef>
                <a:spcPts val="0"/>
              </a:spcBef>
              <a:spcAft>
                <a:spcPts val="0"/>
              </a:spcAft>
              <a:buClr>
                <a:schemeClr val="dk1"/>
              </a:buClr>
              <a:buSzPts val="3700"/>
              <a:buNone/>
              <a:defRPr sz="3700">
                <a:solidFill>
                  <a:schemeClr val="dk1"/>
                </a:solidFill>
              </a:defRPr>
            </a:lvl5pPr>
            <a:lvl6pPr lvl="5">
              <a:spcBef>
                <a:spcPts val="0"/>
              </a:spcBef>
              <a:spcAft>
                <a:spcPts val="0"/>
              </a:spcAft>
              <a:buClr>
                <a:schemeClr val="dk1"/>
              </a:buClr>
              <a:buSzPts val="3700"/>
              <a:buNone/>
              <a:defRPr sz="3700">
                <a:solidFill>
                  <a:schemeClr val="dk1"/>
                </a:solidFill>
              </a:defRPr>
            </a:lvl6pPr>
            <a:lvl7pPr lvl="6">
              <a:spcBef>
                <a:spcPts val="0"/>
              </a:spcBef>
              <a:spcAft>
                <a:spcPts val="0"/>
              </a:spcAft>
              <a:buClr>
                <a:schemeClr val="dk1"/>
              </a:buClr>
              <a:buSzPts val="3700"/>
              <a:buNone/>
              <a:defRPr sz="3700">
                <a:solidFill>
                  <a:schemeClr val="dk1"/>
                </a:solidFill>
              </a:defRPr>
            </a:lvl7pPr>
            <a:lvl8pPr lvl="7">
              <a:spcBef>
                <a:spcPts val="0"/>
              </a:spcBef>
              <a:spcAft>
                <a:spcPts val="0"/>
              </a:spcAft>
              <a:buClr>
                <a:schemeClr val="dk1"/>
              </a:buClr>
              <a:buSzPts val="3700"/>
              <a:buNone/>
              <a:defRPr sz="3700">
                <a:solidFill>
                  <a:schemeClr val="dk1"/>
                </a:solidFill>
              </a:defRPr>
            </a:lvl8pPr>
            <a:lvl9pPr lvl="8">
              <a:spcBef>
                <a:spcPts val="0"/>
              </a:spcBef>
              <a:spcAft>
                <a:spcPts val="0"/>
              </a:spcAft>
              <a:buClr>
                <a:schemeClr val="dk1"/>
              </a:buClr>
              <a:buSzPts val="3700"/>
              <a:buNone/>
              <a:defRPr sz="3700">
                <a:solidFill>
                  <a:schemeClr val="dk1"/>
                </a:solidFill>
              </a:defRPr>
            </a:lvl9pPr>
          </a:lstStyle>
          <a:p/>
        </p:txBody>
      </p:sp>
      <p:sp>
        <p:nvSpPr>
          <p:cNvPr id="7" name="Google Shape;7;p1"/>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lstStyle>
            <a:lvl1pPr indent="-381000" lvl="0" marL="457200">
              <a:lnSpc>
                <a:spcPct val="115000"/>
              </a:lnSpc>
              <a:spcBef>
                <a:spcPts val="0"/>
              </a:spcBef>
              <a:spcAft>
                <a:spcPts val="0"/>
              </a:spcAft>
              <a:buClr>
                <a:schemeClr val="dk2"/>
              </a:buClr>
              <a:buSzPts val="2400"/>
              <a:buChar char="●"/>
              <a:defRPr sz="2400">
                <a:solidFill>
                  <a:schemeClr val="dk2"/>
                </a:solidFill>
              </a:defRPr>
            </a:lvl1pPr>
            <a:lvl2pPr indent="-349250" lvl="1" marL="914400">
              <a:lnSpc>
                <a:spcPct val="115000"/>
              </a:lnSpc>
              <a:spcBef>
                <a:spcPts val="2100"/>
              </a:spcBef>
              <a:spcAft>
                <a:spcPts val="0"/>
              </a:spcAft>
              <a:buClr>
                <a:schemeClr val="dk2"/>
              </a:buClr>
              <a:buSzPts val="1900"/>
              <a:buChar char="○"/>
              <a:defRPr sz="1900">
                <a:solidFill>
                  <a:schemeClr val="dk2"/>
                </a:solidFill>
              </a:defRPr>
            </a:lvl2pPr>
            <a:lvl3pPr indent="-349250" lvl="2" marL="1371600">
              <a:lnSpc>
                <a:spcPct val="115000"/>
              </a:lnSpc>
              <a:spcBef>
                <a:spcPts val="2100"/>
              </a:spcBef>
              <a:spcAft>
                <a:spcPts val="0"/>
              </a:spcAft>
              <a:buClr>
                <a:schemeClr val="dk2"/>
              </a:buClr>
              <a:buSzPts val="1900"/>
              <a:buChar char="■"/>
              <a:defRPr sz="1900">
                <a:solidFill>
                  <a:schemeClr val="dk2"/>
                </a:solidFill>
              </a:defRPr>
            </a:lvl3pPr>
            <a:lvl4pPr indent="-349250" lvl="3" marL="1828800">
              <a:lnSpc>
                <a:spcPct val="115000"/>
              </a:lnSpc>
              <a:spcBef>
                <a:spcPts val="2100"/>
              </a:spcBef>
              <a:spcAft>
                <a:spcPts val="0"/>
              </a:spcAft>
              <a:buClr>
                <a:schemeClr val="dk2"/>
              </a:buClr>
              <a:buSzPts val="1900"/>
              <a:buChar char="●"/>
              <a:defRPr sz="1900">
                <a:solidFill>
                  <a:schemeClr val="dk2"/>
                </a:solidFill>
              </a:defRPr>
            </a:lvl4pPr>
            <a:lvl5pPr indent="-349250" lvl="4" marL="2286000">
              <a:lnSpc>
                <a:spcPct val="115000"/>
              </a:lnSpc>
              <a:spcBef>
                <a:spcPts val="2100"/>
              </a:spcBef>
              <a:spcAft>
                <a:spcPts val="0"/>
              </a:spcAft>
              <a:buClr>
                <a:schemeClr val="dk2"/>
              </a:buClr>
              <a:buSzPts val="1900"/>
              <a:buChar char="○"/>
              <a:defRPr sz="1900">
                <a:solidFill>
                  <a:schemeClr val="dk2"/>
                </a:solidFill>
              </a:defRPr>
            </a:lvl5pPr>
            <a:lvl6pPr indent="-349250" lvl="5" marL="2743200">
              <a:lnSpc>
                <a:spcPct val="115000"/>
              </a:lnSpc>
              <a:spcBef>
                <a:spcPts val="2100"/>
              </a:spcBef>
              <a:spcAft>
                <a:spcPts val="0"/>
              </a:spcAft>
              <a:buClr>
                <a:schemeClr val="dk2"/>
              </a:buClr>
              <a:buSzPts val="1900"/>
              <a:buChar char="■"/>
              <a:defRPr sz="1900">
                <a:solidFill>
                  <a:schemeClr val="dk2"/>
                </a:solidFill>
              </a:defRPr>
            </a:lvl6pPr>
            <a:lvl7pPr indent="-349250" lvl="6" marL="3200400">
              <a:lnSpc>
                <a:spcPct val="115000"/>
              </a:lnSpc>
              <a:spcBef>
                <a:spcPts val="2100"/>
              </a:spcBef>
              <a:spcAft>
                <a:spcPts val="0"/>
              </a:spcAft>
              <a:buClr>
                <a:schemeClr val="dk2"/>
              </a:buClr>
              <a:buSzPts val="1900"/>
              <a:buChar char="●"/>
              <a:defRPr sz="1900">
                <a:solidFill>
                  <a:schemeClr val="dk2"/>
                </a:solidFill>
              </a:defRPr>
            </a:lvl7pPr>
            <a:lvl8pPr indent="-349250" lvl="7" marL="3657600">
              <a:lnSpc>
                <a:spcPct val="115000"/>
              </a:lnSpc>
              <a:spcBef>
                <a:spcPts val="2100"/>
              </a:spcBef>
              <a:spcAft>
                <a:spcPts val="0"/>
              </a:spcAft>
              <a:buClr>
                <a:schemeClr val="dk2"/>
              </a:buClr>
              <a:buSzPts val="1900"/>
              <a:buChar char="○"/>
              <a:defRPr sz="1900">
                <a:solidFill>
                  <a:schemeClr val="dk2"/>
                </a:solidFill>
              </a:defRPr>
            </a:lvl8pPr>
            <a:lvl9pPr indent="-349250" lvl="8" marL="4114800">
              <a:lnSpc>
                <a:spcPct val="115000"/>
              </a:lnSpc>
              <a:spcBef>
                <a:spcPts val="2100"/>
              </a:spcBef>
              <a:spcAft>
                <a:spcPts val="2100"/>
              </a:spcAft>
              <a:buClr>
                <a:schemeClr val="dk2"/>
              </a:buClr>
              <a:buSzPts val="1900"/>
              <a:buChar char="■"/>
              <a:defRPr sz="1900">
                <a:solidFill>
                  <a:schemeClr val="dk2"/>
                </a:solidFill>
              </a:defRPr>
            </a:lvl9pPr>
          </a:lstStyle>
          <a:p/>
        </p:txBody>
      </p:sp>
      <p:sp>
        <p:nvSpPr>
          <p:cNvPr id="8" name="Google Shape;8;p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hyperlink" Target="https://arstudies.contentdm.oclc.org/digital/collection/p15728coll1/id/1998/rec/16" TargetMode="External"/><Relationship Id="rId4" Type="http://schemas.openxmlformats.org/officeDocument/2006/relationships/image" Target="../media/image13.jpg"/><Relationship Id="rId5" Type="http://schemas.openxmlformats.org/officeDocument/2006/relationships/hyperlink" Target="https://arstudies.contentdm.oclc.org/digital/collection/p15728coll1/id/1998/rec/16"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13.jpg"/><Relationship Id="rId4" Type="http://schemas.openxmlformats.org/officeDocument/2006/relationships/hyperlink" Target="https://arstudies.contentdm.oclc.org/digital/collection/p15728coll1/id/1998/rec/16"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hyperlink" Target="https://www.loc.gov/item/2017796554/" TargetMode="External"/><Relationship Id="rId4" Type="http://schemas.openxmlformats.org/officeDocument/2006/relationships/image" Target="../media/image6.jpg"/><Relationship Id="rId5" Type="http://schemas.openxmlformats.org/officeDocument/2006/relationships/hyperlink" Target="https://www.loc.gov/item/2017796554/" TargetMode="External"/><Relationship Id="rId6" Type="http://schemas.openxmlformats.org/officeDocument/2006/relationships/hyperlink" Target="https://www.loc.gov/item/2017796554/" TargetMode="External"/><Relationship Id="rId7" Type="http://schemas.openxmlformats.org/officeDocument/2006/relationships/hyperlink" Target="https://www.loc.gov/item/2017796554/" TargetMode="External"/><Relationship Id="rId8" Type="http://schemas.openxmlformats.org/officeDocument/2006/relationships/hyperlink" Target="https://www.loc.gov/item/2017796554/"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6.jpg"/><Relationship Id="rId4" Type="http://schemas.openxmlformats.org/officeDocument/2006/relationships/hyperlink" Target="https://www.loc.gov/item/2017796554/"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hyperlink" Target="https://ualrexhibits.org/primarysources/object/american-schools-past-object-7/" TargetMode="External"/><Relationship Id="rId4" Type="http://schemas.openxmlformats.org/officeDocument/2006/relationships/image" Target="../media/image1.jpg"/><Relationship Id="rId5" Type="http://schemas.openxmlformats.org/officeDocument/2006/relationships/hyperlink" Target="https://www.loc.gov/item/2017796657/"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2.jpg"/><Relationship Id="rId4" Type="http://schemas.openxmlformats.org/officeDocument/2006/relationships/hyperlink" Target="https://www.loc.gov/resource/fsa.8c07309/"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9.jpg"/><Relationship Id="rId4" Type="http://schemas.openxmlformats.org/officeDocument/2006/relationships/hyperlink" Target="https://www.loc.gov/item/2017796679/"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hyperlink" Target="https://ualrexhibits.org/primarysources/object/american-schools-past-object-1/" TargetMode="External"/><Relationship Id="rId4" Type="http://schemas.openxmlformats.org/officeDocument/2006/relationships/hyperlink" Target="http://www.loc.gov/exhibits/books-that-shaped-america/1800-to-1850.html#obj3" TargetMode="External"/><Relationship Id="rId5" Type="http://schemas.openxmlformats.org/officeDocument/2006/relationships/hyperlink" Target="http://www.loc.gov/exhibits/books-that-shaped-america/1800-to-1850.html#obj3" TargetMode="External"/><Relationship Id="rId6" Type="http://schemas.openxmlformats.org/officeDocument/2006/relationships/image" Target="../media/image11.jpg"/><Relationship Id="rId7" Type="http://schemas.openxmlformats.org/officeDocument/2006/relationships/hyperlink" Target="http://www.loc.gov/exhibits/books-that-shaped-america/1800-to-1850.html#obj3"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hyperlink" Target="https://www.loc.gov/resource/fsa.8d45083/" TargetMode="External"/><Relationship Id="rId4" Type="http://schemas.openxmlformats.org/officeDocument/2006/relationships/image" Target="../media/image4.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4.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14.jpg"/><Relationship Id="rId4" Type="http://schemas.openxmlformats.org/officeDocument/2006/relationships/hyperlink" Target="https://www.loc.gov/item/2017796592/"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14.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7.jpg"/><Relationship Id="rId4" Type="http://schemas.openxmlformats.org/officeDocument/2006/relationships/hyperlink" Target="https://arstudies.contentdm.oclc.org/digital/collection/p15728coll1/id/9782/rec/101"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image" Target="../media/image7.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10.jpg"/><Relationship Id="rId4" Type="http://schemas.openxmlformats.org/officeDocument/2006/relationships/hyperlink" Target="https://ualrexhibits.org/primarysources/object/american-schools-past-object-13/" TargetMode="External"/><Relationship Id="rId5" Type="http://schemas.openxmlformats.org/officeDocument/2006/relationships/hyperlink" Target="https://arstudies.contentdm.oclc.org/digital/collection/p15728coll1/id/9806/rec/119"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 Id="rId3" Type="http://schemas.openxmlformats.org/officeDocument/2006/relationships/image" Target="../media/image10.jpg"/><Relationship Id="rId4" Type="http://schemas.openxmlformats.org/officeDocument/2006/relationships/hyperlink" Target="https://arstudies.contentdm.oclc.org/digital/collection/p15728coll1/id/9806/rec/119"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 Id="rId3" Type="http://schemas.openxmlformats.org/officeDocument/2006/relationships/image" Target="../media/image8.jpg"/><Relationship Id="rId4" Type="http://schemas.openxmlformats.org/officeDocument/2006/relationships/hyperlink" Target="https://arstudies.contentdm.oclc.org/digital/collection/p15728coll1/id/9803/rec/109"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 Id="rId3" Type="http://schemas.openxmlformats.org/officeDocument/2006/relationships/image" Target="../media/image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1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3.jpg"/><Relationship Id="rId4" Type="http://schemas.openxmlformats.org/officeDocument/2006/relationships/hyperlink" Target="https://arstudies.contentdm.oclc.org/digital/collection/p15728coll1/id/2029/rec/29"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5.jpg"/><Relationship Id="rId4" Type="http://schemas.openxmlformats.org/officeDocument/2006/relationships/hyperlink" Target="https://arstudies.contentdm.oclc.org/digital/collection/p15728coll1/id/11731/rec/3" TargetMode="External"/><Relationship Id="rId5" Type="http://schemas.openxmlformats.org/officeDocument/2006/relationships/hyperlink" Target="https://ualrexhibits.org/primarysources/object/american-schools-past-object-3/"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2.jpg"/><Relationship Id="rId4" Type="http://schemas.openxmlformats.org/officeDocument/2006/relationships/hyperlink" Target="https://arstudies.contentdm.oclc.org/digital/collection/findingaids/id/4805/rec/1" TargetMode="External"/><Relationship Id="rId5" Type="http://schemas.openxmlformats.org/officeDocument/2006/relationships/hyperlink" Target="https://arstudies.contentdm.oclc.org/digital/collection/findingaids/id/4805/rec/1" TargetMode="External"/><Relationship Id="rId6" Type="http://schemas.openxmlformats.org/officeDocument/2006/relationships/hyperlink" Target="https://arstudies.contentdm.oclc.org/digital/collection/findingaids/id/4805/rec/1"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2.jpg"/><Relationship Id="rId4" Type="http://schemas.openxmlformats.org/officeDocument/2006/relationships/hyperlink" Target="https://arstudies.contentdm.oclc.org/digital/collection/findingaids/id/4805/rec/1"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 name="Shape 59"/>
        <p:cNvGrpSpPr/>
        <p:nvPr/>
      </p:nvGrpSpPr>
      <p:grpSpPr>
        <a:xfrm>
          <a:off x="0" y="0"/>
          <a:ext cx="0" cy="0"/>
          <a:chOff x="0" y="0"/>
          <a:chExt cx="0" cy="0"/>
        </a:xfrm>
      </p:grpSpPr>
      <p:sp>
        <p:nvSpPr>
          <p:cNvPr id="60" name="Google Shape;60;p14"/>
          <p:cNvSpPr txBox="1"/>
          <p:nvPr>
            <p:ph type="ctrTitle"/>
          </p:nvPr>
        </p:nvSpPr>
        <p:spPr>
          <a:xfrm>
            <a:off x="1504075" y="883700"/>
            <a:ext cx="9591300" cy="10752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Clr>
                <a:schemeClr val="lt1"/>
              </a:buClr>
              <a:buSzPts val="4000"/>
              <a:buFont typeface="Century Gothic"/>
              <a:buNone/>
            </a:pPr>
            <a:r>
              <a:rPr b="1" lang="en-US" sz="5500">
                <a:solidFill>
                  <a:srgbClr val="000000"/>
                </a:solidFill>
                <a:latin typeface="Corbel"/>
                <a:ea typeface="Corbel"/>
                <a:cs typeface="Corbel"/>
                <a:sym typeface="Corbel"/>
              </a:rPr>
              <a:t>American Schools of the Past</a:t>
            </a:r>
            <a:endParaRPr i="0" sz="5500" u="none" cap="none" strike="noStrike">
              <a:solidFill>
                <a:srgbClr val="000000"/>
              </a:solidFill>
              <a:latin typeface="Corbel"/>
              <a:ea typeface="Corbel"/>
              <a:cs typeface="Corbel"/>
              <a:sym typeface="Corbel"/>
            </a:endParaRPr>
          </a:p>
        </p:txBody>
      </p:sp>
      <p:sp>
        <p:nvSpPr>
          <p:cNvPr id="61" name="Google Shape;61;p14"/>
          <p:cNvSpPr txBox="1"/>
          <p:nvPr>
            <p:ph idx="1" type="subTitle"/>
          </p:nvPr>
        </p:nvSpPr>
        <p:spPr>
          <a:xfrm>
            <a:off x="3373200" y="3140900"/>
            <a:ext cx="6477000" cy="2999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lt1"/>
              </a:buClr>
              <a:buSzPts val="2880"/>
              <a:buFont typeface="Noto Sans Symbols"/>
              <a:buNone/>
            </a:pPr>
            <a:r>
              <a:rPr b="1" i="0" lang="en-US" sz="3600" u="none" cap="none" strike="noStrike">
                <a:solidFill>
                  <a:srgbClr val="000000"/>
                </a:solidFill>
                <a:latin typeface="Corbel"/>
                <a:ea typeface="Corbel"/>
                <a:cs typeface="Corbel"/>
                <a:sym typeface="Corbel"/>
              </a:rPr>
              <a:t>How do present day schools compare with those in the past?</a:t>
            </a:r>
            <a:endParaRPr b="1" i="0" sz="3600" u="none" cap="none" strike="noStrike">
              <a:solidFill>
                <a:srgbClr val="000000"/>
              </a:solidFill>
              <a:latin typeface="Corbel"/>
              <a:ea typeface="Corbel"/>
              <a:cs typeface="Corbel"/>
              <a:sym typeface="Corbe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2" name="Shape 122"/>
        <p:cNvGrpSpPr/>
        <p:nvPr/>
      </p:nvGrpSpPr>
      <p:grpSpPr>
        <a:xfrm>
          <a:off x="0" y="0"/>
          <a:ext cx="0" cy="0"/>
          <a:chOff x="0" y="0"/>
          <a:chExt cx="0" cy="0"/>
        </a:xfrm>
      </p:grpSpPr>
      <p:sp>
        <p:nvSpPr>
          <p:cNvPr id="123" name="Google Shape;123;p23"/>
          <p:cNvSpPr txBox="1"/>
          <p:nvPr>
            <p:ph type="title"/>
          </p:nvPr>
        </p:nvSpPr>
        <p:spPr>
          <a:xfrm>
            <a:off x="684212" y="4487332"/>
            <a:ext cx="8534400" cy="1507067"/>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lt1"/>
              </a:buClr>
              <a:buSzPts val="3600"/>
              <a:buFont typeface="Century Gothic"/>
              <a:buNone/>
            </a:pPr>
            <a:r>
              <a:t/>
            </a:r>
            <a:endParaRPr b="0" i="0" sz="3600" u="none" cap="none" strike="noStrike">
              <a:solidFill>
                <a:schemeClr val="lt1"/>
              </a:solidFill>
              <a:latin typeface="Century Gothic"/>
              <a:ea typeface="Century Gothic"/>
              <a:cs typeface="Century Gothic"/>
              <a:sym typeface="Century Gothic"/>
            </a:endParaRPr>
          </a:p>
        </p:txBody>
      </p:sp>
      <p:sp>
        <p:nvSpPr>
          <p:cNvPr id="124" name="Google Shape;124;p23"/>
          <p:cNvSpPr/>
          <p:nvPr/>
        </p:nvSpPr>
        <p:spPr>
          <a:xfrm>
            <a:off x="1828800" y="420000"/>
            <a:ext cx="8534400" cy="646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u="sng">
                <a:solidFill>
                  <a:schemeClr val="lt1"/>
                </a:solidFill>
                <a:hlinkClick r:id="rId3"/>
              </a:rPr>
              <a:t>First and second grade class portrait in Huntington, Arkansas, 1926, Education Photograph Collection (UALR.PH.0011),UA Little Rock Center for Arkansas History and Culture</a:t>
            </a:r>
            <a:endParaRPr sz="1600">
              <a:solidFill>
                <a:schemeClr val="lt1"/>
              </a:solidFill>
            </a:endParaRPr>
          </a:p>
        </p:txBody>
      </p:sp>
      <p:pic>
        <p:nvPicPr>
          <p:cNvPr descr="&lt;p&gt;Photograph in a cardboard frame. There are four rows of students, 26 total, and their teacher standing on the steps in front of a brick building with a wooden door and windows on either side of the door. The children wear boots. The girls are in dresses with short haircuts.&lt;/p&gt;&#10;" id="125" name="Google Shape;125;p23"/>
          <p:cNvPicPr preferRelativeResize="0"/>
          <p:nvPr/>
        </p:nvPicPr>
        <p:blipFill>
          <a:blip r:embed="rId4">
            <a:alphaModFix/>
          </a:blip>
          <a:stretch>
            <a:fillRect/>
          </a:stretch>
        </p:blipFill>
        <p:spPr>
          <a:xfrm>
            <a:off x="3047975" y="29375"/>
            <a:ext cx="8735150" cy="6799250"/>
          </a:xfrm>
          <a:prstGeom prst="rect">
            <a:avLst/>
          </a:prstGeom>
          <a:noFill/>
          <a:ln>
            <a:noFill/>
          </a:ln>
        </p:spPr>
      </p:pic>
      <p:sp>
        <p:nvSpPr>
          <p:cNvPr id="126" name="Google Shape;126;p23"/>
          <p:cNvSpPr txBox="1"/>
          <p:nvPr/>
        </p:nvSpPr>
        <p:spPr>
          <a:xfrm>
            <a:off x="167275" y="771300"/>
            <a:ext cx="2973600" cy="3771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US" sz="3000" u="sng">
                <a:solidFill>
                  <a:schemeClr val="hlink"/>
                </a:solidFill>
                <a:latin typeface="Corbel"/>
                <a:ea typeface="Corbel"/>
                <a:cs typeface="Corbel"/>
                <a:sym typeface="Corbel"/>
                <a:hlinkClick r:id="rId5"/>
              </a:rPr>
              <a:t>First and second grade class portrait in Huntington, Arkansas, 1926</a:t>
            </a:r>
            <a:endParaRPr sz="3000">
              <a:latin typeface="Corbel"/>
              <a:ea typeface="Corbel"/>
              <a:cs typeface="Corbel"/>
              <a:sym typeface="Corbe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sp>
        <p:nvSpPr>
          <p:cNvPr id="131" name="Google Shape;131;p24"/>
          <p:cNvSpPr txBox="1"/>
          <p:nvPr>
            <p:ph type="title"/>
          </p:nvPr>
        </p:nvSpPr>
        <p:spPr>
          <a:xfrm>
            <a:off x="684212" y="4487332"/>
            <a:ext cx="8534400" cy="15072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pic>
        <p:nvPicPr>
          <p:cNvPr descr="&lt;p&gt;Photograph in a cardboard frame. There are four rows of students, 26 total, and their teacher standing on the steps in front of a brick building with a wooden door and windows on either side of the door. The children wear boots. The girls are in dresses with short haircuts.&lt;/p&gt;&#10;" id="132" name="Google Shape;132;p24"/>
          <p:cNvPicPr preferRelativeResize="0"/>
          <p:nvPr/>
        </p:nvPicPr>
        <p:blipFill>
          <a:blip r:embed="rId3">
            <a:alphaModFix/>
          </a:blip>
          <a:stretch>
            <a:fillRect/>
          </a:stretch>
        </p:blipFill>
        <p:spPr>
          <a:xfrm>
            <a:off x="3047975" y="29375"/>
            <a:ext cx="8735150" cy="6799250"/>
          </a:xfrm>
          <a:prstGeom prst="rect">
            <a:avLst/>
          </a:prstGeom>
          <a:noFill/>
          <a:ln>
            <a:noFill/>
          </a:ln>
        </p:spPr>
      </p:pic>
      <p:sp>
        <p:nvSpPr>
          <p:cNvPr id="133" name="Google Shape;133;p24"/>
          <p:cNvSpPr txBox="1"/>
          <p:nvPr/>
        </p:nvSpPr>
        <p:spPr>
          <a:xfrm>
            <a:off x="148700" y="83650"/>
            <a:ext cx="2953500" cy="5845800"/>
          </a:xfrm>
          <a:prstGeom prst="rect">
            <a:avLst/>
          </a:prstGeom>
          <a:noFill/>
          <a:ln>
            <a:noFill/>
          </a:ln>
        </p:spPr>
        <p:txBody>
          <a:bodyPr anchorCtr="0" anchor="ctr" bIns="91425" lIns="91425" spcFirstLastPara="1" rIns="91425" wrap="square" tIns="91425">
            <a:noAutofit/>
          </a:bodyPr>
          <a:lstStyle/>
          <a:p>
            <a:pPr indent="-314325" lvl="0" marL="457200" rtl="0" algn="l">
              <a:lnSpc>
                <a:spcPct val="115000"/>
              </a:lnSpc>
              <a:spcBef>
                <a:spcPts val="0"/>
              </a:spcBef>
              <a:spcAft>
                <a:spcPts val="0"/>
              </a:spcAft>
              <a:buClr>
                <a:srgbClr val="535354"/>
              </a:buClr>
              <a:buSzPts val="1350"/>
              <a:buChar char="●"/>
            </a:pPr>
            <a:r>
              <a:rPr lang="en-US" sz="1350">
                <a:solidFill>
                  <a:srgbClr val="535354"/>
                </a:solidFill>
              </a:rPr>
              <a:t>How do we know this picture was taken in the past?</a:t>
            </a:r>
            <a:endParaRPr sz="1350">
              <a:solidFill>
                <a:srgbClr val="535354"/>
              </a:solidFill>
            </a:endParaRPr>
          </a:p>
          <a:p>
            <a:pPr indent="-314325" lvl="0" marL="457200" rtl="0" algn="l">
              <a:lnSpc>
                <a:spcPct val="115000"/>
              </a:lnSpc>
              <a:spcBef>
                <a:spcPts val="0"/>
              </a:spcBef>
              <a:spcAft>
                <a:spcPts val="0"/>
              </a:spcAft>
              <a:buClr>
                <a:srgbClr val="535354"/>
              </a:buClr>
              <a:buSzPts val="1350"/>
              <a:buChar char="●"/>
            </a:pPr>
            <a:r>
              <a:rPr lang="en-US" sz="1350">
                <a:solidFill>
                  <a:srgbClr val="535354"/>
                </a:solidFill>
              </a:rPr>
              <a:t>Describe the children in the photograph. What are they wearing? How is their dress similar to and different from what you wear to school?</a:t>
            </a:r>
            <a:endParaRPr sz="1350">
              <a:solidFill>
                <a:srgbClr val="535354"/>
              </a:solidFill>
            </a:endParaRPr>
          </a:p>
          <a:p>
            <a:pPr indent="-314325" lvl="0" marL="457200" rtl="0" algn="l">
              <a:lnSpc>
                <a:spcPct val="115000"/>
              </a:lnSpc>
              <a:spcBef>
                <a:spcPts val="0"/>
              </a:spcBef>
              <a:spcAft>
                <a:spcPts val="0"/>
              </a:spcAft>
              <a:buClr>
                <a:srgbClr val="535354"/>
              </a:buClr>
              <a:buSzPts val="1350"/>
              <a:buChar char="●"/>
            </a:pPr>
            <a:r>
              <a:rPr lang="en-US" sz="1350">
                <a:solidFill>
                  <a:srgbClr val="535354"/>
                </a:solidFill>
              </a:rPr>
              <a:t>Describe the teacher in the photograph. What is she wearing? How does she look similar to and different from your teacher?</a:t>
            </a:r>
            <a:endParaRPr sz="1350">
              <a:solidFill>
                <a:srgbClr val="535354"/>
              </a:solidFill>
            </a:endParaRPr>
          </a:p>
          <a:p>
            <a:pPr indent="-314325" lvl="0" marL="457200" rtl="0" algn="l">
              <a:lnSpc>
                <a:spcPct val="115000"/>
              </a:lnSpc>
              <a:spcBef>
                <a:spcPts val="0"/>
              </a:spcBef>
              <a:spcAft>
                <a:spcPts val="0"/>
              </a:spcAft>
              <a:buClr>
                <a:srgbClr val="535354"/>
              </a:buClr>
              <a:buSzPts val="1350"/>
              <a:buChar char="●"/>
            </a:pPr>
            <a:r>
              <a:rPr lang="en-US" sz="1350">
                <a:solidFill>
                  <a:srgbClr val="535354"/>
                </a:solidFill>
              </a:rPr>
              <a:t>What’s missing from this photograph that you have outside your school?</a:t>
            </a:r>
            <a:endParaRPr sz="1350">
              <a:solidFill>
                <a:srgbClr val="535354"/>
              </a:solidFill>
            </a:endParaRPr>
          </a:p>
          <a:p>
            <a:pPr indent="-314325" lvl="0" marL="457200" rtl="0" algn="l">
              <a:lnSpc>
                <a:spcPct val="115000"/>
              </a:lnSpc>
              <a:spcBef>
                <a:spcPts val="0"/>
              </a:spcBef>
              <a:spcAft>
                <a:spcPts val="0"/>
              </a:spcAft>
              <a:buClr>
                <a:srgbClr val="535354"/>
              </a:buClr>
              <a:buSzPts val="1350"/>
              <a:buChar char="●"/>
            </a:pPr>
            <a:r>
              <a:rPr lang="en-US" sz="1350">
                <a:solidFill>
                  <a:srgbClr val="535354"/>
                </a:solidFill>
              </a:rPr>
              <a:t>Does this look like your school? How is it the same?  How is it different?</a:t>
            </a:r>
            <a:endParaRPr sz="1350">
              <a:solidFill>
                <a:srgbClr val="535354"/>
              </a:solidFill>
            </a:endParaRPr>
          </a:p>
        </p:txBody>
      </p:sp>
      <p:sp>
        <p:nvSpPr>
          <p:cNvPr id="134" name="Google Shape;134;p24"/>
          <p:cNvSpPr txBox="1"/>
          <p:nvPr/>
        </p:nvSpPr>
        <p:spPr>
          <a:xfrm>
            <a:off x="34850" y="5445600"/>
            <a:ext cx="3181200" cy="14124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2200"/>
              </a:spcAft>
              <a:buNone/>
            </a:pPr>
            <a:r>
              <a:rPr lang="en-US" sz="1300">
                <a:latin typeface="Corbel"/>
                <a:ea typeface="Corbel"/>
                <a:cs typeface="Corbel"/>
                <a:sym typeface="Corbel"/>
              </a:rPr>
              <a:t>Education Photograph Collection (UALR.PH.0011),UA Little Rock Center for Arkansas History and Culture</a:t>
            </a:r>
            <a:endParaRPr sz="1300">
              <a:uFill>
                <a:noFill/>
              </a:uFill>
              <a:latin typeface="Corbel"/>
              <a:ea typeface="Corbel"/>
              <a:cs typeface="Corbel"/>
              <a:sym typeface="Corbel"/>
              <a:hlinkClick r:id="rId4"/>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 name="Shape 138"/>
        <p:cNvGrpSpPr/>
        <p:nvPr/>
      </p:nvGrpSpPr>
      <p:grpSpPr>
        <a:xfrm>
          <a:off x="0" y="0"/>
          <a:ext cx="0" cy="0"/>
          <a:chOff x="0" y="0"/>
          <a:chExt cx="0" cy="0"/>
        </a:xfrm>
      </p:grpSpPr>
      <p:sp>
        <p:nvSpPr>
          <p:cNvPr id="139" name="Google Shape;139;p25"/>
          <p:cNvSpPr/>
          <p:nvPr/>
        </p:nvSpPr>
        <p:spPr>
          <a:xfrm>
            <a:off x="241540" y="52584"/>
            <a:ext cx="11247000" cy="831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u="sng">
                <a:solidFill>
                  <a:schemeClr val="lt1"/>
                </a:solidFill>
                <a:hlinkClick r:id="rId3"/>
              </a:rPr>
              <a:t>Delano, Jack, photographer. Siloam, Greene County, Georgia. Classroom in the school. Georgia Greene County Siloam Siloam. United States, 1941. Oct. Farm Security Administration – Office of War Information Photograph Collection, Library of Congress Prints and Photographs Division.</a:t>
            </a:r>
            <a:endParaRPr sz="1600">
              <a:solidFill>
                <a:schemeClr val="lt1"/>
              </a:solidFill>
            </a:endParaRPr>
          </a:p>
        </p:txBody>
      </p:sp>
      <p:pic>
        <p:nvPicPr>
          <p:cNvPr descr="&lt;p&gt;Photograph of a white boy standing in front of a chalkboard writing in a 1940 classroom, 5 white students, 3 boys and 2 girls, sitting in desks on the right side of the image.&lt;/p&gt;&#10;" id="140" name="Google Shape;140;p25"/>
          <p:cNvPicPr preferRelativeResize="0"/>
          <p:nvPr/>
        </p:nvPicPr>
        <p:blipFill>
          <a:blip r:embed="rId4">
            <a:alphaModFix/>
          </a:blip>
          <a:stretch>
            <a:fillRect/>
          </a:stretch>
        </p:blipFill>
        <p:spPr>
          <a:xfrm>
            <a:off x="242400" y="259800"/>
            <a:ext cx="7814375" cy="5794301"/>
          </a:xfrm>
          <a:prstGeom prst="rect">
            <a:avLst/>
          </a:prstGeom>
          <a:noFill/>
          <a:ln>
            <a:noFill/>
          </a:ln>
        </p:spPr>
      </p:pic>
      <p:sp>
        <p:nvSpPr>
          <p:cNvPr id="141" name="Google Shape;141;p25"/>
          <p:cNvSpPr txBox="1"/>
          <p:nvPr/>
        </p:nvSpPr>
        <p:spPr>
          <a:xfrm>
            <a:off x="8558550" y="529675"/>
            <a:ext cx="3438300" cy="4748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US" sz="3600" u="sng">
                <a:solidFill>
                  <a:schemeClr val="hlink"/>
                </a:solidFill>
                <a:latin typeface="Corbel"/>
                <a:ea typeface="Corbel"/>
                <a:cs typeface="Corbel"/>
                <a:sym typeface="Corbel"/>
                <a:hlinkClick r:id="rId5"/>
              </a:rPr>
              <a:t>Siloam,</a:t>
            </a:r>
            <a:endParaRPr b="1" sz="3600">
              <a:solidFill>
                <a:srgbClr val="232324"/>
              </a:solidFill>
              <a:latin typeface="Corbel"/>
              <a:ea typeface="Corbel"/>
              <a:cs typeface="Corbel"/>
              <a:sym typeface="Corbel"/>
            </a:endParaRPr>
          </a:p>
          <a:p>
            <a:pPr indent="0" lvl="0" marL="0" rtl="0" algn="l">
              <a:spcBef>
                <a:spcPts val="0"/>
              </a:spcBef>
              <a:spcAft>
                <a:spcPts val="0"/>
              </a:spcAft>
              <a:buNone/>
            </a:pPr>
            <a:r>
              <a:rPr b="1" lang="en-US" sz="3600" u="sng">
                <a:solidFill>
                  <a:schemeClr val="hlink"/>
                </a:solidFill>
                <a:latin typeface="Corbel"/>
                <a:ea typeface="Corbel"/>
                <a:cs typeface="Corbel"/>
                <a:sym typeface="Corbel"/>
                <a:hlinkClick r:id="rId6"/>
              </a:rPr>
              <a:t>Greene County, Georgia. </a:t>
            </a:r>
            <a:endParaRPr b="1" sz="3600">
              <a:solidFill>
                <a:srgbClr val="232324"/>
              </a:solidFill>
              <a:latin typeface="Corbel"/>
              <a:ea typeface="Corbel"/>
              <a:cs typeface="Corbel"/>
              <a:sym typeface="Corbel"/>
            </a:endParaRPr>
          </a:p>
          <a:p>
            <a:pPr indent="0" lvl="0" marL="0" rtl="0" algn="l">
              <a:spcBef>
                <a:spcPts val="0"/>
              </a:spcBef>
              <a:spcAft>
                <a:spcPts val="0"/>
              </a:spcAft>
              <a:buNone/>
            </a:pPr>
            <a:r>
              <a:rPr b="1" lang="en-US" sz="3600" u="sng">
                <a:solidFill>
                  <a:schemeClr val="hlink"/>
                </a:solidFill>
                <a:latin typeface="Corbel"/>
                <a:ea typeface="Corbel"/>
                <a:cs typeface="Corbel"/>
                <a:sym typeface="Corbel"/>
                <a:hlinkClick r:id="rId7"/>
              </a:rPr>
              <a:t>Classroom in </a:t>
            </a:r>
            <a:endParaRPr b="1" sz="3600">
              <a:solidFill>
                <a:srgbClr val="232324"/>
              </a:solidFill>
              <a:latin typeface="Corbel"/>
              <a:ea typeface="Corbel"/>
              <a:cs typeface="Corbel"/>
              <a:sym typeface="Corbel"/>
            </a:endParaRPr>
          </a:p>
          <a:p>
            <a:pPr indent="0" lvl="0" marL="0" rtl="0" algn="l">
              <a:spcBef>
                <a:spcPts val="0"/>
              </a:spcBef>
              <a:spcAft>
                <a:spcPts val="0"/>
              </a:spcAft>
              <a:buNone/>
            </a:pPr>
            <a:r>
              <a:rPr b="1" lang="en-US" sz="3600" u="sng">
                <a:solidFill>
                  <a:schemeClr val="hlink"/>
                </a:solidFill>
                <a:latin typeface="Corbel"/>
                <a:ea typeface="Corbel"/>
                <a:cs typeface="Corbel"/>
                <a:sym typeface="Corbel"/>
                <a:hlinkClick r:id="rId8"/>
              </a:rPr>
              <a:t>the school</a:t>
            </a:r>
            <a:endParaRPr b="1" sz="3600">
              <a:latin typeface="Corbel"/>
              <a:ea typeface="Corbel"/>
              <a:cs typeface="Corbel"/>
              <a:sym typeface="Corbe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sp>
        <p:nvSpPr>
          <p:cNvPr id="146" name="Google Shape;146;p26"/>
          <p:cNvSpPr txBox="1"/>
          <p:nvPr>
            <p:ph type="title"/>
          </p:nvPr>
        </p:nvSpPr>
        <p:spPr>
          <a:xfrm>
            <a:off x="8474925" y="687650"/>
            <a:ext cx="3512700" cy="5928900"/>
          </a:xfrm>
          <a:prstGeom prst="rect">
            <a:avLst/>
          </a:prstGeom>
        </p:spPr>
        <p:txBody>
          <a:bodyPr anchorCtr="0" anchor="ctr" bIns="45700" lIns="91425" spcFirstLastPara="1" rIns="91425" wrap="square" tIns="45700">
            <a:noAutofit/>
          </a:bodyPr>
          <a:lstStyle/>
          <a:p>
            <a:pPr indent="-342900" lvl="0" marL="457200" rtl="0" algn="l">
              <a:lnSpc>
                <a:spcPct val="115000"/>
              </a:lnSpc>
              <a:spcBef>
                <a:spcPts val="0"/>
              </a:spcBef>
              <a:spcAft>
                <a:spcPts val="0"/>
              </a:spcAft>
              <a:buClr>
                <a:srgbClr val="000000"/>
              </a:buClr>
              <a:buSzPts val="1800"/>
              <a:buFont typeface="Corbel"/>
              <a:buChar char="●"/>
            </a:pPr>
            <a:r>
              <a:rPr lang="en-US" sz="1800">
                <a:solidFill>
                  <a:srgbClr val="000000"/>
                </a:solidFill>
                <a:latin typeface="Corbel"/>
                <a:ea typeface="Corbel"/>
                <a:cs typeface="Corbel"/>
                <a:sym typeface="Corbel"/>
              </a:rPr>
              <a:t>How do we know this picture was taken in the past?</a:t>
            </a:r>
            <a:endParaRPr sz="1800">
              <a:solidFill>
                <a:srgbClr val="000000"/>
              </a:solidFill>
              <a:latin typeface="Corbel"/>
              <a:ea typeface="Corbel"/>
              <a:cs typeface="Corbel"/>
              <a:sym typeface="Corbel"/>
            </a:endParaRPr>
          </a:p>
          <a:p>
            <a:pPr indent="-342900" lvl="0" marL="457200" rtl="0" algn="l">
              <a:lnSpc>
                <a:spcPct val="115000"/>
              </a:lnSpc>
              <a:spcBef>
                <a:spcPts val="0"/>
              </a:spcBef>
              <a:spcAft>
                <a:spcPts val="0"/>
              </a:spcAft>
              <a:buClr>
                <a:srgbClr val="000000"/>
              </a:buClr>
              <a:buSzPts val="1800"/>
              <a:buFont typeface="Corbel"/>
              <a:buChar char="●"/>
            </a:pPr>
            <a:r>
              <a:rPr lang="en-US" sz="1800">
                <a:solidFill>
                  <a:srgbClr val="000000"/>
                </a:solidFill>
                <a:latin typeface="Corbel"/>
                <a:ea typeface="Corbel"/>
                <a:cs typeface="Corbel"/>
                <a:sym typeface="Corbel"/>
              </a:rPr>
              <a:t>What objects do you see in this classroom?</a:t>
            </a:r>
            <a:endParaRPr sz="1800">
              <a:solidFill>
                <a:srgbClr val="000000"/>
              </a:solidFill>
              <a:latin typeface="Corbel"/>
              <a:ea typeface="Corbel"/>
              <a:cs typeface="Corbel"/>
              <a:sym typeface="Corbel"/>
            </a:endParaRPr>
          </a:p>
          <a:p>
            <a:pPr indent="-342900" lvl="0" marL="457200" rtl="0" algn="l">
              <a:lnSpc>
                <a:spcPct val="115000"/>
              </a:lnSpc>
              <a:spcBef>
                <a:spcPts val="0"/>
              </a:spcBef>
              <a:spcAft>
                <a:spcPts val="0"/>
              </a:spcAft>
              <a:buClr>
                <a:srgbClr val="000000"/>
              </a:buClr>
              <a:buSzPts val="1800"/>
              <a:buFont typeface="Corbel"/>
              <a:buChar char="●"/>
            </a:pPr>
            <a:r>
              <a:rPr lang="en-US" sz="1800">
                <a:solidFill>
                  <a:srgbClr val="000000"/>
                </a:solidFill>
                <a:latin typeface="Corbel"/>
                <a:ea typeface="Corbel"/>
                <a:cs typeface="Corbel"/>
                <a:sym typeface="Corbel"/>
              </a:rPr>
              <a:t>What’s missing from this photograph that you have in your classroom?</a:t>
            </a:r>
            <a:endParaRPr sz="1800">
              <a:solidFill>
                <a:srgbClr val="000000"/>
              </a:solidFill>
              <a:latin typeface="Corbel"/>
              <a:ea typeface="Corbel"/>
              <a:cs typeface="Corbel"/>
              <a:sym typeface="Corbel"/>
            </a:endParaRPr>
          </a:p>
          <a:p>
            <a:pPr indent="-342900" lvl="0" marL="457200" rtl="0" algn="l">
              <a:lnSpc>
                <a:spcPct val="115000"/>
              </a:lnSpc>
              <a:spcBef>
                <a:spcPts val="0"/>
              </a:spcBef>
              <a:spcAft>
                <a:spcPts val="0"/>
              </a:spcAft>
              <a:buClr>
                <a:srgbClr val="000000"/>
              </a:buClr>
              <a:buSzPts val="1800"/>
              <a:buFont typeface="Corbel"/>
              <a:buChar char="●"/>
            </a:pPr>
            <a:r>
              <a:rPr lang="en-US" sz="1800">
                <a:solidFill>
                  <a:srgbClr val="000000"/>
                </a:solidFill>
                <a:latin typeface="Corbel"/>
                <a:ea typeface="Corbel"/>
                <a:cs typeface="Corbel"/>
                <a:sym typeface="Corbel"/>
              </a:rPr>
              <a:t>What activities are taking place in this photograph?</a:t>
            </a:r>
            <a:endParaRPr sz="1800">
              <a:solidFill>
                <a:srgbClr val="000000"/>
              </a:solidFill>
              <a:latin typeface="Corbel"/>
              <a:ea typeface="Corbel"/>
              <a:cs typeface="Corbel"/>
              <a:sym typeface="Corbel"/>
            </a:endParaRPr>
          </a:p>
          <a:p>
            <a:pPr indent="-342900" lvl="0" marL="457200" rtl="0" algn="l">
              <a:lnSpc>
                <a:spcPct val="115000"/>
              </a:lnSpc>
              <a:spcBef>
                <a:spcPts val="0"/>
              </a:spcBef>
              <a:spcAft>
                <a:spcPts val="0"/>
              </a:spcAft>
              <a:buClr>
                <a:srgbClr val="000000"/>
              </a:buClr>
              <a:buSzPts val="1800"/>
              <a:buFont typeface="Corbel"/>
              <a:buChar char="●"/>
            </a:pPr>
            <a:r>
              <a:rPr lang="en-US" sz="1800">
                <a:solidFill>
                  <a:srgbClr val="000000"/>
                </a:solidFill>
                <a:latin typeface="Corbel"/>
                <a:ea typeface="Corbel"/>
                <a:cs typeface="Corbel"/>
                <a:sym typeface="Corbel"/>
              </a:rPr>
              <a:t>Does this look like your school? How is it the same?  How is it different?</a:t>
            </a:r>
            <a:endParaRPr sz="1800">
              <a:solidFill>
                <a:srgbClr val="000000"/>
              </a:solidFill>
              <a:latin typeface="Corbel"/>
              <a:ea typeface="Corbel"/>
              <a:cs typeface="Corbel"/>
              <a:sym typeface="Corbel"/>
            </a:endParaRPr>
          </a:p>
          <a:p>
            <a:pPr indent="0" lvl="0" marL="0" rtl="0" algn="l">
              <a:spcBef>
                <a:spcPts val="2200"/>
              </a:spcBef>
              <a:spcAft>
                <a:spcPts val="0"/>
              </a:spcAft>
              <a:buNone/>
            </a:pPr>
            <a:r>
              <a:t/>
            </a:r>
            <a:endParaRPr/>
          </a:p>
        </p:txBody>
      </p:sp>
      <p:pic>
        <p:nvPicPr>
          <p:cNvPr descr="&lt;p&gt;Photograph of a white boy standing in front of a chalkboard writing in a 1940 classroom, 5 white students, 3 boys and 2 girls, sitting in desks on the right side of the image.&lt;/p&gt;&#10;" id="147" name="Google Shape;147;p26"/>
          <p:cNvPicPr preferRelativeResize="0"/>
          <p:nvPr/>
        </p:nvPicPr>
        <p:blipFill>
          <a:blip r:embed="rId3">
            <a:alphaModFix/>
          </a:blip>
          <a:stretch>
            <a:fillRect/>
          </a:stretch>
        </p:blipFill>
        <p:spPr>
          <a:xfrm>
            <a:off x="242400" y="259800"/>
            <a:ext cx="7814375" cy="5794301"/>
          </a:xfrm>
          <a:prstGeom prst="rect">
            <a:avLst/>
          </a:prstGeom>
          <a:noFill/>
          <a:ln>
            <a:noFill/>
          </a:ln>
        </p:spPr>
      </p:pic>
      <p:sp>
        <p:nvSpPr>
          <p:cNvPr id="148" name="Google Shape;148;p26"/>
          <p:cNvSpPr txBox="1"/>
          <p:nvPr/>
        </p:nvSpPr>
        <p:spPr>
          <a:xfrm>
            <a:off x="724850" y="6212075"/>
            <a:ext cx="6988200" cy="8505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2200"/>
              </a:spcAft>
              <a:buNone/>
            </a:pPr>
            <a:r>
              <a:rPr lang="en-US" sz="1200">
                <a:latin typeface="Corbel"/>
                <a:ea typeface="Corbel"/>
                <a:cs typeface="Corbel"/>
                <a:sym typeface="Corbel"/>
              </a:rPr>
              <a:t>Delano, Jack, photographer. Siloam, Greene County, Georgia. Classroom in the school. Georgia Greene County Siloam Siloam. United States, 1941. Oct. Farm Security Administration – Office of War Information Photograph Collection, Library of Congress Prints and Photographs Division.</a:t>
            </a:r>
            <a:endParaRPr sz="1200">
              <a:uFill>
                <a:noFill/>
              </a:uFill>
              <a:latin typeface="Corbel"/>
              <a:ea typeface="Corbel"/>
              <a:cs typeface="Corbel"/>
              <a:sym typeface="Corbel"/>
              <a:hlinkClick r:id="rId4"/>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sp>
        <p:nvSpPr>
          <p:cNvPr id="153" name="Google Shape;153;p27"/>
          <p:cNvSpPr/>
          <p:nvPr/>
        </p:nvSpPr>
        <p:spPr>
          <a:xfrm>
            <a:off x="3068375" y="6595375"/>
            <a:ext cx="5546700" cy="369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u="sng">
                <a:solidFill>
                  <a:schemeClr val="lt1"/>
                </a:solidFill>
                <a:hlinkClick r:id="rId3"/>
              </a:rPr>
              <a:t>https://ualrexhibits.org/primarysources/object/american-schools-past-object-7/</a:t>
            </a:r>
            <a:endParaRPr sz="1200">
              <a:solidFill>
                <a:schemeClr val="lt1"/>
              </a:solidFill>
            </a:endParaRPr>
          </a:p>
        </p:txBody>
      </p:sp>
      <p:pic>
        <p:nvPicPr>
          <p:cNvPr descr="&lt;p&gt;This photograph shows a large group of black children sitting on benches around the exterior of the room in a one-room schoolhouse with teacher. The students are of different ages. One is standing in the back. Some have books or paper, and some do not. There is a stove in the middle of the room.&lt;/p&gt;&#10;" id="154" name="Google Shape;154;p27"/>
          <p:cNvPicPr preferRelativeResize="0"/>
          <p:nvPr/>
        </p:nvPicPr>
        <p:blipFill>
          <a:blip r:embed="rId4">
            <a:alphaModFix/>
          </a:blip>
          <a:stretch>
            <a:fillRect/>
          </a:stretch>
        </p:blipFill>
        <p:spPr>
          <a:xfrm>
            <a:off x="2202351" y="1167524"/>
            <a:ext cx="7390325" cy="5513900"/>
          </a:xfrm>
          <a:prstGeom prst="rect">
            <a:avLst/>
          </a:prstGeom>
          <a:noFill/>
          <a:ln>
            <a:noFill/>
          </a:ln>
        </p:spPr>
      </p:pic>
      <p:sp>
        <p:nvSpPr>
          <p:cNvPr id="155" name="Google Shape;155;p27"/>
          <p:cNvSpPr txBox="1"/>
          <p:nvPr/>
        </p:nvSpPr>
        <p:spPr>
          <a:xfrm>
            <a:off x="724850" y="241575"/>
            <a:ext cx="11151000" cy="1012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US" sz="2000" u="sng">
                <a:solidFill>
                  <a:schemeClr val="hlink"/>
                </a:solidFill>
                <a:latin typeface="Corbel"/>
                <a:ea typeface="Corbel"/>
                <a:cs typeface="Corbel"/>
                <a:sym typeface="Corbel"/>
                <a:hlinkClick r:id="rId5"/>
              </a:rPr>
              <a:t>Veazy, Greene County, Georgia. The one-teacher Negro school in Veazy, south of Greensboro</a:t>
            </a:r>
            <a:endParaRPr sz="2000">
              <a:latin typeface="Corbel"/>
              <a:ea typeface="Corbel"/>
              <a:cs typeface="Corbel"/>
              <a:sym typeface="Corbe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 name="Shape 159"/>
        <p:cNvGrpSpPr/>
        <p:nvPr/>
      </p:nvGrpSpPr>
      <p:grpSpPr>
        <a:xfrm>
          <a:off x="0" y="0"/>
          <a:ext cx="0" cy="0"/>
          <a:chOff x="0" y="0"/>
          <a:chExt cx="0" cy="0"/>
        </a:xfrm>
      </p:grpSpPr>
      <p:sp>
        <p:nvSpPr>
          <p:cNvPr id="160" name="Google Shape;160;p28"/>
          <p:cNvSpPr txBox="1"/>
          <p:nvPr>
            <p:ph type="title"/>
          </p:nvPr>
        </p:nvSpPr>
        <p:spPr>
          <a:xfrm>
            <a:off x="2988812" y="5565307"/>
            <a:ext cx="8534400" cy="15072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sz="1350">
                <a:solidFill>
                  <a:srgbClr val="000000"/>
                </a:solidFill>
                <a:latin typeface="Corbel"/>
                <a:ea typeface="Corbel"/>
                <a:cs typeface="Corbel"/>
                <a:sym typeface="Corbel"/>
              </a:rPr>
              <a:t>Delano, Jack, photographer. Veazy, Greene County, Georgia. The one-teacher Negro school in Veazy, south of Greensboro. Georgia Greene County United States Veazy, 1941. Oct. Farm Security Administration – Office of War Information Photograph Collection, Library of Congress Prints and Photographs Division.</a:t>
            </a:r>
            <a:endParaRPr>
              <a:latin typeface="Corbel"/>
              <a:ea typeface="Corbel"/>
              <a:cs typeface="Corbel"/>
              <a:sym typeface="Corbel"/>
            </a:endParaRPr>
          </a:p>
        </p:txBody>
      </p:sp>
      <p:sp>
        <p:nvSpPr>
          <p:cNvPr id="161" name="Google Shape;161;p28"/>
          <p:cNvSpPr txBox="1"/>
          <p:nvPr>
            <p:ph idx="1" type="body"/>
          </p:nvPr>
        </p:nvSpPr>
        <p:spPr>
          <a:xfrm>
            <a:off x="102225" y="1458975"/>
            <a:ext cx="2778600" cy="4860000"/>
          </a:xfrm>
          <a:prstGeom prst="rect">
            <a:avLst/>
          </a:prstGeom>
        </p:spPr>
        <p:txBody>
          <a:bodyPr anchorCtr="0" anchor="ctr" bIns="45700" lIns="91425" spcFirstLastPara="1" rIns="91425" wrap="square" tIns="45700">
            <a:noAutofit/>
          </a:bodyPr>
          <a:lstStyle/>
          <a:p>
            <a:pPr indent="-317500" lvl="0" marL="457200" rtl="0" algn="l">
              <a:spcBef>
                <a:spcPts val="0"/>
              </a:spcBef>
              <a:spcAft>
                <a:spcPts val="0"/>
              </a:spcAft>
              <a:buClr>
                <a:srgbClr val="000000"/>
              </a:buClr>
              <a:buSzPts val="1400"/>
              <a:buFont typeface="Corbel"/>
              <a:buChar char="●"/>
            </a:pPr>
            <a:r>
              <a:rPr lang="en-US" sz="1400">
                <a:solidFill>
                  <a:srgbClr val="000000"/>
                </a:solidFill>
                <a:latin typeface="Corbel"/>
                <a:ea typeface="Corbel"/>
                <a:cs typeface="Corbel"/>
                <a:sym typeface="Corbel"/>
              </a:rPr>
              <a:t>How do we know this photograph was taken in the past? Cite evidence to support your conclusions.</a:t>
            </a:r>
            <a:endParaRPr sz="1400">
              <a:solidFill>
                <a:srgbClr val="000000"/>
              </a:solidFill>
              <a:latin typeface="Corbel"/>
              <a:ea typeface="Corbel"/>
              <a:cs typeface="Corbel"/>
              <a:sym typeface="Corbel"/>
            </a:endParaRPr>
          </a:p>
          <a:p>
            <a:pPr indent="-317500" lvl="0" marL="457200" rtl="0" algn="l">
              <a:spcBef>
                <a:spcPts val="0"/>
              </a:spcBef>
              <a:spcAft>
                <a:spcPts val="0"/>
              </a:spcAft>
              <a:buClr>
                <a:srgbClr val="000000"/>
              </a:buClr>
              <a:buSzPts val="1400"/>
              <a:buFont typeface="Corbel"/>
              <a:buChar char="●"/>
            </a:pPr>
            <a:r>
              <a:rPr lang="en-US" sz="1400">
                <a:solidFill>
                  <a:srgbClr val="000000"/>
                </a:solidFill>
                <a:latin typeface="Corbel"/>
                <a:ea typeface="Corbel"/>
                <a:cs typeface="Corbel"/>
                <a:sym typeface="Corbel"/>
              </a:rPr>
              <a:t>What objects do you see in the photograph?</a:t>
            </a:r>
            <a:endParaRPr sz="1400">
              <a:solidFill>
                <a:srgbClr val="000000"/>
              </a:solidFill>
              <a:latin typeface="Corbel"/>
              <a:ea typeface="Corbel"/>
              <a:cs typeface="Corbel"/>
              <a:sym typeface="Corbel"/>
            </a:endParaRPr>
          </a:p>
          <a:p>
            <a:pPr indent="-317500" lvl="0" marL="457200" rtl="0" algn="l">
              <a:spcBef>
                <a:spcPts val="0"/>
              </a:spcBef>
              <a:spcAft>
                <a:spcPts val="0"/>
              </a:spcAft>
              <a:buClr>
                <a:srgbClr val="000000"/>
              </a:buClr>
              <a:buSzPts val="1400"/>
              <a:buFont typeface="Corbel"/>
              <a:buChar char="●"/>
            </a:pPr>
            <a:r>
              <a:rPr lang="en-US" sz="1400">
                <a:solidFill>
                  <a:srgbClr val="000000"/>
                </a:solidFill>
                <a:latin typeface="Corbel"/>
                <a:ea typeface="Corbel"/>
                <a:cs typeface="Corbel"/>
                <a:sym typeface="Corbel"/>
              </a:rPr>
              <a:t>What’s missing from this photograph that you have in your classroom?</a:t>
            </a:r>
            <a:endParaRPr sz="1400">
              <a:solidFill>
                <a:srgbClr val="000000"/>
              </a:solidFill>
              <a:latin typeface="Corbel"/>
              <a:ea typeface="Corbel"/>
              <a:cs typeface="Corbel"/>
              <a:sym typeface="Corbel"/>
            </a:endParaRPr>
          </a:p>
          <a:p>
            <a:pPr indent="-317500" lvl="0" marL="457200" rtl="0" algn="l">
              <a:spcBef>
                <a:spcPts val="0"/>
              </a:spcBef>
              <a:spcAft>
                <a:spcPts val="0"/>
              </a:spcAft>
              <a:buClr>
                <a:srgbClr val="000000"/>
              </a:buClr>
              <a:buSzPts val="1400"/>
              <a:buFont typeface="Corbel"/>
              <a:buChar char="●"/>
            </a:pPr>
            <a:r>
              <a:rPr lang="en-US" sz="1400">
                <a:solidFill>
                  <a:srgbClr val="000000"/>
                </a:solidFill>
                <a:latin typeface="Corbel"/>
                <a:ea typeface="Corbel"/>
                <a:cs typeface="Corbel"/>
                <a:sym typeface="Corbel"/>
              </a:rPr>
              <a:t>What activities are taking place in this photograph?</a:t>
            </a:r>
            <a:endParaRPr sz="1400">
              <a:solidFill>
                <a:srgbClr val="000000"/>
              </a:solidFill>
              <a:latin typeface="Corbel"/>
              <a:ea typeface="Corbel"/>
              <a:cs typeface="Corbel"/>
              <a:sym typeface="Corbel"/>
            </a:endParaRPr>
          </a:p>
          <a:p>
            <a:pPr indent="-317500" lvl="0" marL="457200" rtl="0" algn="l">
              <a:spcBef>
                <a:spcPts val="0"/>
              </a:spcBef>
              <a:spcAft>
                <a:spcPts val="0"/>
              </a:spcAft>
              <a:buClr>
                <a:srgbClr val="000000"/>
              </a:buClr>
              <a:buSzPts val="1400"/>
              <a:buFont typeface="Corbel"/>
              <a:buChar char="●"/>
            </a:pPr>
            <a:r>
              <a:rPr lang="en-US" sz="1400">
                <a:solidFill>
                  <a:srgbClr val="000000"/>
                </a:solidFill>
                <a:latin typeface="Corbel"/>
                <a:ea typeface="Corbel"/>
                <a:cs typeface="Corbel"/>
                <a:sym typeface="Corbel"/>
              </a:rPr>
              <a:t>Compare this picture with the photograph of the 1940 classroom with white children, what conclusions can you make from the two pictures?</a:t>
            </a:r>
            <a:endParaRPr sz="1400">
              <a:solidFill>
                <a:srgbClr val="000000"/>
              </a:solidFill>
              <a:latin typeface="Corbel"/>
              <a:ea typeface="Corbel"/>
              <a:cs typeface="Corbel"/>
              <a:sym typeface="Corbel"/>
            </a:endParaRPr>
          </a:p>
          <a:p>
            <a:pPr indent="0" lvl="0" marL="0" rtl="0" algn="l">
              <a:spcBef>
                <a:spcPts val="2200"/>
              </a:spcBef>
              <a:spcAft>
                <a:spcPts val="600"/>
              </a:spcAft>
              <a:buNone/>
            </a:pPr>
            <a:r>
              <a:t/>
            </a:r>
            <a:endParaRPr/>
          </a:p>
        </p:txBody>
      </p:sp>
      <p:pic>
        <p:nvPicPr>
          <p:cNvPr descr="&lt;p&gt;This photograph shows a large group of black children sitting on benches around the exterior of the room in a one-room schoolhouse with teacher. The students are of different ages. One is standing in the back. Some have books or paper, and some do not. There is a stove in the middle of the room.&lt;/p&gt;&#10;" id="162" name="Google Shape;162;p28"/>
          <p:cNvPicPr preferRelativeResize="0"/>
          <p:nvPr/>
        </p:nvPicPr>
        <p:blipFill>
          <a:blip r:embed="rId3">
            <a:alphaModFix/>
          </a:blip>
          <a:stretch>
            <a:fillRect/>
          </a:stretch>
        </p:blipFill>
        <p:spPr>
          <a:xfrm>
            <a:off x="3345351" y="244599"/>
            <a:ext cx="7390325" cy="55139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6" name="Shape 166"/>
        <p:cNvGrpSpPr/>
        <p:nvPr/>
      </p:nvGrpSpPr>
      <p:grpSpPr>
        <a:xfrm>
          <a:off x="0" y="0"/>
          <a:ext cx="0" cy="0"/>
          <a:chOff x="0" y="0"/>
          <a:chExt cx="0" cy="0"/>
        </a:xfrm>
      </p:grpSpPr>
      <p:pic>
        <p:nvPicPr>
          <p:cNvPr descr="&lt;p&gt;Photograph of six white children, three girls and three boys, with their female teacher. They are looking at boxes with insects inside. In the background is text on the chalkboard.&lt;/p&gt;&#10;" id="167" name="Google Shape;167;p29"/>
          <p:cNvPicPr preferRelativeResize="0"/>
          <p:nvPr/>
        </p:nvPicPr>
        <p:blipFill>
          <a:blip r:embed="rId3">
            <a:alphaModFix/>
          </a:blip>
          <a:stretch>
            <a:fillRect/>
          </a:stretch>
        </p:blipFill>
        <p:spPr>
          <a:xfrm>
            <a:off x="2120675" y="682776"/>
            <a:ext cx="8043550" cy="6045151"/>
          </a:xfrm>
          <a:prstGeom prst="rect">
            <a:avLst/>
          </a:prstGeom>
          <a:noFill/>
          <a:ln>
            <a:noFill/>
          </a:ln>
        </p:spPr>
      </p:pic>
      <p:sp>
        <p:nvSpPr>
          <p:cNvPr id="168" name="Google Shape;168;p29"/>
          <p:cNvSpPr txBox="1"/>
          <p:nvPr/>
        </p:nvSpPr>
        <p:spPr>
          <a:xfrm>
            <a:off x="715575" y="-343850"/>
            <a:ext cx="11643900" cy="1672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US" sz="2400" u="sng">
                <a:solidFill>
                  <a:schemeClr val="hlink"/>
                </a:solidFill>
                <a:latin typeface="Corbel"/>
                <a:ea typeface="Corbel"/>
                <a:cs typeface="Corbel"/>
                <a:sym typeface="Corbel"/>
                <a:hlinkClick r:id="rId4"/>
              </a:rPr>
              <a:t>White Plains, Greene County, Georgia. Studying insects in a classroom at the school</a:t>
            </a:r>
            <a:endParaRPr sz="2400">
              <a:latin typeface="Corbel"/>
              <a:ea typeface="Corbel"/>
              <a:cs typeface="Corbel"/>
              <a:sym typeface="Corbe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 name="Shape 172"/>
        <p:cNvGrpSpPr/>
        <p:nvPr/>
      </p:nvGrpSpPr>
      <p:grpSpPr>
        <a:xfrm>
          <a:off x="0" y="0"/>
          <a:ext cx="0" cy="0"/>
          <a:chOff x="0" y="0"/>
          <a:chExt cx="0" cy="0"/>
        </a:xfrm>
      </p:grpSpPr>
      <p:sp>
        <p:nvSpPr>
          <p:cNvPr id="173" name="Google Shape;173;p30"/>
          <p:cNvSpPr txBox="1"/>
          <p:nvPr>
            <p:ph type="ctrTitle"/>
          </p:nvPr>
        </p:nvSpPr>
        <p:spPr>
          <a:xfrm>
            <a:off x="316000" y="492500"/>
            <a:ext cx="2462400" cy="3075900"/>
          </a:xfrm>
          <a:prstGeom prst="rect">
            <a:avLst/>
          </a:prstGeom>
        </p:spPr>
        <p:txBody>
          <a:bodyPr anchorCtr="0" anchor="b" bIns="121900" lIns="121900" spcFirstLastPara="1" rIns="121900" wrap="square" tIns="121900">
            <a:noAutofit/>
          </a:bodyPr>
          <a:lstStyle/>
          <a:p>
            <a:pPr indent="-314325" lvl="0" marL="457200" rtl="0" algn="l">
              <a:lnSpc>
                <a:spcPct val="115000"/>
              </a:lnSpc>
              <a:spcBef>
                <a:spcPts val="0"/>
              </a:spcBef>
              <a:spcAft>
                <a:spcPts val="0"/>
              </a:spcAft>
              <a:buClr>
                <a:srgbClr val="535354"/>
              </a:buClr>
              <a:buSzPts val="1350"/>
              <a:buChar char="●"/>
            </a:pPr>
            <a:r>
              <a:rPr lang="en-US" sz="1350">
                <a:solidFill>
                  <a:srgbClr val="535354"/>
                </a:solidFill>
              </a:rPr>
              <a:t>Does this look like your school? How is it the same?  How is it different?</a:t>
            </a:r>
            <a:endParaRPr sz="1350">
              <a:solidFill>
                <a:srgbClr val="535354"/>
              </a:solidFill>
            </a:endParaRPr>
          </a:p>
          <a:p>
            <a:pPr indent="-314325" lvl="0" marL="457200" rtl="0" algn="l">
              <a:lnSpc>
                <a:spcPct val="115000"/>
              </a:lnSpc>
              <a:spcBef>
                <a:spcPts val="0"/>
              </a:spcBef>
              <a:spcAft>
                <a:spcPts val="0"/>
              </a:spcAft>
              <a:buClr>
                <a:srgbClr val="535354"/>
              </a:buClr>
              <a:buSzPts val="1350"/>
              <a:buChar char="●"/>
            </a:pPr>
            <a:r>
              <a:rPr lang="en-US" sz="1350">
                <a:solidFill>
                  <a:srgbClr val="535354"/>
                </a:solidFill>
              </a:rPr>
              <a:t>What do you think they are talking about? How do you know?</a:t>
            </a:r>
            <a:endParaRPr sz="1350">
              <a:solidFill>
                <a:srgbClr val="535354"/>
              </a:solidFill>
            </a:endParaRPr>
          </a:p>
          <a:p>
            <a:pPr indent="-314325" lvl="0" marL="457200" rtl="0" algn="l">
              <a:lnSpc>
                <a:spcPct val="115000"/>
              </a:lnSpc>
              <a:spcBef>
                <a:spcPts val="0"/>
              </a:spcBef>
              <a:spcAft>
                <a:spcPts val="0"/>
              </a:spcAft>
              <a:buClr>
                <a:srgbClr val="535354"/>
              </a:buClr>
              <a:buSzPts val="1350"/>
              <a:buChar char="●"/>
            </a:pPr>
            <a:r>
              <a:rPr lang="en-US" sz="1350">
                <a:solidFill>
                  <a:srgbClr val="535354"/>
                </a:solidFill>
              </a:rPr>
              <a:t>What do you see in the photograph?</a:t>
            </a:r>
            <a:endParaRPr sz="1350">
              <a:solidFill>
                <a:srgbClr val="535354"/>
              </a:solidFill>
            </a:endParaRPr>
          </a:p>
        </p:txBody>
      </p:sp>
      <p:pic>
        <p:nvPicPr>
          <p:cNvPr descr="&lt;p&gt;Photograph of six white children, three girls and three boys, with their female teacher. They are looking at boxes with insects inside. In the background is text on the chalkboard.&lt;/p&gt;&#10;" id="174" name="Google Shape;174;p30"/>
          <p:cNvPicPr preferRelativeResize="0"/>
          <p:nvPr/>
        </p:nvPicPr>
        <p:blipFill>
          <a:blip r:embed="rId3">
            <a:alphaModFix/>
          </a:blip>
          <a:stretch>
            <a:fillRect/>
          </a:stretch>
        </p:blipFill>
        <p:spPr>
          <a:xfrm>
            <a:off x="3895575" y="146251"/>
            <a:ext cx="8043550" cy="6045151"/>
          </a:xfrm>
          <a:prstGeom prst="rect">
            <a:avLst/>
          </a:prstGeom>
          <a:noFill/>
          <a:ln>
            <a:noFill/>
          </a:ln>
        </p:spPr>
      </p:pic>
      <p:sp>
        <p:nvSpPr>
          <p:cNvPr id="175" name="Google Shape;175;p30"/>
          <p:cNvSpPr txBox="1"/>
          <p:nvPr/>
        </p:nvSpPr>
        <p:spPr>
          <a:xfrm>
            <a:off x="185850" y="4557275"/>
            <a:ext cx="3401100" cy="16713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2200"/>
              </a:spcAft>
              <a:buNone/>
            </a:pPr>
            <a:r>
              <a:rPr lang="en-US" sz="1200">
                <a:latin typeface="Corbel"/>
                <a:ea typeface="Corbel"/>
                <a:cs typeface="Corbel"/>
                <a:sym typeface="Corbel"/>
              </a:rPr>
              <a:t>Delano, Jack, photographer. White Plains, Greene County, Georgia. Studying insects in a classroom at the school. Georgia Greene County United States White Plains White Plains, 1941. Oct. Farm Security Administration – Office of War Information Photograph Collection, Library of Congress Prints and Photographs Division.</a:t>
            </a:r>
            <a:endParaRPr sz="1200">
              <a:latin typeface="Corbel"/>
              <a:ea typeface="Corbel"/>
              <a:cs typeface="Corbel"/>
              <a:sym typeface="Corbe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9" name="Shape 179"/>
        <p:cNvGrpSpPr/>
        <p:nvPr/>
      </p:nvGrpSpPr>
      <p:grpSpPr>
        <a:xfrm>
          <a:off x="0" y="0"/>
          <a:ext cx="0" cy="0"/>
          <a:chOff x="0" y="0"/>
          <a:chExt cx="0" cy="0"/>
        </a:xfrm>
      </p:grpSpPr>
      <p:pic>
        <p:nvPicPr>
          <p:cNvPr id="180" name="Google Shape;180;p31"/>
          <p:cNvPicPr preferRelativeResize="0"/>
          <p:nvPr/>
        </p:nvPicPr>
        <p:blipFill rotWithShape="1">
          <a:blip r:embed="rId3">
            <a:alphaModFix/>
          </a:blip>
          <a:srcRect b="0" l="0" r="0" t="0"/>
          <a:stretch/>
        </p:blipFill>
        <p:spPr>
          <a:xfrm>
            <a:off x="4516250" y="706225"/>
            <a:ext cx="7376000" cy="5560824"/>
          </a:xfrm>
          <a:prstGeom prst="rect">
            <a:avLst/>
          </a:prstGeom>
          <a:noFill/>
          <a:ln>
            <a:noFill/>
          </a:ln>
        </p:spPr>
      </p:pic>
      <p:sp>
        <p:nvSpPr>
          <p:cNvPr id="181" name="Google Shape;181;p31"/>
          <p:cNvSpPr txBox="1"/>
          <p:nvPr/>
        </p:nvSpPr>
        <p:spPr>
          <a:xfrm>
            <a:off x="1124425" y="1115125"/>
            <a:ext cx="30000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US" sz="3000" u="sng">
                <a:solidFill>
                  <a:schemeClr val="hlink"/>
                </a:solidFill>
                <a:latin typeface="Corbel"/>
                <a:ea typeface="Corbel"/>
                <a:cs typeface="Corbel"/>
                <a:sym typeface="Corbel"/>
                <a:hlinkClick r:id="rId4"/>
              </a:rPr>
              <a:t>Veazy, Greene County, Georgia. The one-teacher Negro school, south of Greensboro</a:t>
            </a:r>
            <a:endParaRPr sz="3000">
              <a:latin typeface="Corbel"/>
              <a:ea typeface="Corbel"/>
              <a:cs typeface="Corbel"/>
              <a:sym typeface="Corbe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5" name="Shape 185"/>
        <p:cNvGrpSpPr/>
        <p:nvPr/>
      </p:nvGrpSpPr>
      <p:grpSpPr>
        <a:xfrm>
          <a:off x="0" y="0"/>
          <a:ext cx="0" cy="0"/>
          <a:chOff x="0" y="0"/>
          <a:chExt cx="0" cy="0"/>
        </a:xfrm>
      </p:grpSpPr>
      <p:sp>
        <p:nvSpPr>
          <p:cNvPr id="186" name="Google Shape;186;p32"/>
          <p:cNvSpPr txBox="1"/>
          <p:nvPr>
            <p:ph type="ctrTitle"/>
          </p:nvPr>
        </p:nvSpPr>
        <p:spPr>
          <a:xfrm>
            <a:off x="92925" y="752700"/>
            <a:ext cx="3914700" cy="3278100"/>
          </a:xfrm>
          <a:prstGeom prst="rect">
            <a:avLst/>
          </a:prstGeom>
        </p:spPr>
        <p:txBody>
          <a:bodyPr anchorCtr="0" anchor="b" bIns="121900" lIns="121900" spcFirstLastPara="1" rIns="121900" wrap="square" tIns="121900">
            <a:noAutofit/>
          </a:bodyPr>
          <a:lstStyle/>
          <a:p>
            <a:pPr indent="-317500" lvl="0" marL="457200" rtl="0" algn="l">
              <a:lnSpc>
                <a:spcPct val="115000"/>
              </a:lnSpc>
              <a:spcBef>
                <a:spcPts val="0"/>
              </a:spcBef>
              <a:spcAft>
                <a:spcPts val="0"/>
              </a:spcAft>
              <a:buClr>
                <a:srgbClr val="000000"/>
              </a:buClr>
              <a:buSzPts val="1400"/>
              <a:buFont typeface="Corbel"/>
              <a:buChar char="●"/>
            </a:pPr>
            <a:r>
              <a:rPr lang="en-US" sz="1400">
                <a:solidFill>
                  <a:srgbClr val="000000"/>
                </a:solidFill>
                <a:latin typeface="Corbel"/>
                <a:ea typeface="Corbel"/>
                <a:cs typeface="Corbel"/>
                <a:sym typeface="Corbel"/>
              </a:rPr>
              <a:t>What objects in the children’s classroom do you see?</a:t>
            </a:r>
            <a:endParaRPr sz="1400">
              <a:solidFill>
                <a:srgbClr val="000000"/>
              </a:solidFill>
              <a:latin typeface="Corbel"/>
              <a:ea typeface="Corbel"/>
              <a:cs typeface="Corbel"/>
              <a:sym typeface="Corbel"/>
            </a:endParaRPr>
          </a:p>
          <a:p>
            <a:pPr indent="-317500" lvl="0" marL="457200" rtl="0" algn="l">
              <a:lnSpc>
                <a:spcPct val="115000"/>
              </a:lnSpc>
              <a:spcBef>
                <a:spcPts val="0"/>
              </a:spcBef>
              <a:spcAft>
                <a:spcPts val="0"/>
              </a:spcAft>
              <a:buClr>
                <a:srgbClr val="000000"/>
              </a:buClr>
              <a:buSzPts val="1400"/>
              <a:buFont typeface="Corbel"/>
              <a:buChar char="●"/>
            </a:pPr>
            <a:r>
              <a:rPr lang="en-US" sz="1400">
                <a:solidFill>
                  <a:srgbClr val="000000"/>
                </a:solidFill>
                <a:latin typeface="Corbel"/>
                <a:ea typeface="Corbel"/>
                <a:cs typeface="Corbel"/>
                <a:sym typeface="Corbel"/>
              </a:rPr>
              <a:t>How old are the children in the photograph? How do you know?</a:t>
            </a:r>
            <a:endParaRPr sz="1400">
              <a:solidFill>
                <a:srgbClr val="000000"/>
              </a:solidFill>
              <a:latin typeface="Corbel"/>
              <a:ea typeface="Corbel"/>
              <a:cs typeface="Corbel"/>
              <a:sym typeface="Corbel"/>
            </a:endParaRPr>
          </a:p>
          <a:p>
            <a:pPr indent="-317500" lvl="0" marL="457200" rtl="0" algn="l">
              <a:lnSpc>
                <a:spcPct val="115000"/>
              </a:lnSpc>
              <a:spcBef>
                <a:spcPts val="0"/>
              </a:spcBef>
              <a:spcAft>
                <a:spcPts val="0"/>
              </a:spcAft>
              <a:buClr>
                <a:srgbClr val="000000"/>
              </a:buClr>
              <a:buSzPts val="1400"/>
              <a:buFont typeface="Corbel"/>
              <a:buChar char="●"/>
            </a:pPr>
            <a:r>
              <a:rPr lang="en-US" sz="1400">
                <a:solidFill>
                  <a:srgbClr val="000000"/>
                </a:solidFill>
                <a:latin typeface="Corbel"/>
                <a:ea typeface="Corbel"/>
                <a:cs typeface="Corbel"/>
                <a:sym typeface="Corbel"/>
              </a:rPr>
              <a:t>How are the children in the photograph similar to you? How are they different?</a:t>
            </a:r>
            <a:endParaRPr sz="1400">
              <a:solidFill>
                <a:srgbClr val="000000"/>
              </a:solidFill>
              <a:latin typeface="Corbel"/>
              <a:ea typeface="Corbel"/>
              <a:cs typeface="Corbel"/>
              <a:sym typeface="Corbel"/>
            </a:endParaRPr>
          </a:p>
          <a:p>
            <a:pPr indent="-317500" lvl="0" marL="457200" rtl="0" algn="l">
              <a:lnSpc>
                <a:spcPct val="115000"/>
              </a:lnSpc>
              <a:spcBef>
                <a:spcPts val="0"/>
              </a:spcBef>
              <a:spcAft>
                <a:spcPts val="0"/>
              </a:spcAft>
              <a:buClr>
                <a:srgbClr val="000000"/>
              </a:buClr>
              <a:buSzPts val="1400"/>
              <a:buFont typeface="Corbel"/>
              <a:buChar char="●"/>
            </a:pPr>
            <a:r>
              <a:rPr lang="en-US" sz="1400">
                <a:solidFill>
                  <a:srgbClr val="000000"/>
                </a:solidFill>
                <a:latin typeface="Corbel"/>
                <a:ea typeface="Corbel"/>
                <a:cs typeface="Corbel"/>
                <a:sym typeface="Corbel"/>
              </a:rPr>
              <a:t>What do you not see in the photograph?</a:t>
            </a:r>
            <a:endParaRPr sz="1400">
              <a:solidFill>
                <a:srgbClr val="000000"/>
              </a:solidFill>
              <a:latin typeface="Corbel"/>
              <a:ea typeface="Corbel"/>
              <a:cs typeface="Corbel"/>
              <a:sym typeface="Corbel"/>
            </a:endParaRPr>
          </a:p>
          <a:p>
            <a:pPr indent="0" lvl="0" marL="0" rtl="0" algn="ctr">
              <a:spcBef>
                <a:spcPts val="2200"/>
              </a:spcBef>
              <a:spcAft>
                <a:spcPts val="0"/>
              </a:spcAft>
              <a:buNone/>
            </a:pPr>
            <a:r>
              <a:t/>
            </a:r>
            <a:endParaRPr sz="1400">
              <a:solidFill>
                <a:srgbClr val="000000"/>
              </a:solidFill>
            </a:endParaRPr>
          </a:p>
        </p:txBody>
      </p:sp>
      <p:pic>
        <p:nvPicPr>
          <p:cNvPr id="187" name="Google Shape;187;p32"/>
          <p:cNvPicPr preferRelativeResize="0"/>
          <p:nvPr/>
        </p:nvPicPr>
        <p:blipFill rotWithShape="1">
          <a:blip r:embed="rId3">
            <a:alphaModFix/>
          </a:blip>
          <a:srcRect b="0" l="0" r="0" t="0"/>
          <a:stretch/>
        </p:blipFill>
        <p:spPr>
          <a:xfrm>
            <a:off x="4497675" y="269475"/>
            <a:ext cx="7376000" cy="5560824"/>
          </a:xfrm>
          <a:prstGeom prst="rect">
            <a:avLst/>
          </a:prstGeom>
          <a:noFill/>
          <a:ln>
            <a:noFill/>
          </a:ln>
        </p:spPr>
      </p:pic>
      <p:sp>
        <p:nvSpPr>
          <p:cNvPr id="188" name="Google Shape;188;p32"/>
          <p:cNvSpPr txBox="1"/>
          <p:nvPr/>
        </p:nvSpPr>
        <p:spPr>
          <a:xfrm>
            <a:off x="1700550" y="5538425"/>
            <a:ext cx="10593600" cy="1503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350">
                <a:latin typeface="Corbel"/>
                <a:ea typeface="Corbel"/>
                <a:cs typeface="Corbel"/>
                <a:sym typeface="Corbel"/>
              </a:rPr>
              <a:t>Delano, Jack, photographer. Veazy, Greene County, Georgia. The one-teacher Negro school, south of Greensboro. Georgia Greene County United States Veazy, 1941. Oct.  Farm Security Administration – Office of War Information Photograph Collection, Library of Congress Prints and Photographs Division.</a:t>
            </a:r>
            <a:endParaRPr>
              <a:latin typeface="Corbel"/>
              <a:ea typeface="Corbel"/>
              <a:cs typeface="Corbel"/>
              <a:sym typeface="Corbe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 name="Shape 65"/>
        <p:cNvGrpSpPr/>
        <p:nvPr/>
      </p:nvGrpSpPr>
      <p:grpSpPr>
        <a:xfrm>
          <a:off x="0" y="0"/>
          <a:ext cx="0" cy="0"/>
          <a:chOff x="0" y="0"/>
          <a:chExt cx="0" cy="0"/>
        </a:xfrm>
      </p:grpSpPr>
      <p:sp>
        <p:nvSpPr>
          <p:cNvPr id="66" name="Google Shape;66;p15"/>
          <p:cNvSpPr txBox="1"/>
          <p:nvPr>
            <p:ph type="title"/>
          </p:nvPr>
        </p:nvSpPr>
        <p:spPr>
          <a:xfrm>
            <a:off x="5924175" y="2945400"/>
            <a:ext cx="5301600" cy="96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lt1"/>
              </a:buClr>
              <a:buSzPts val="2000"/>
              <a:buFont typeface="Century Gothic"/>
              <a:buNone/>
            </a:pPr>
            <a:r>
              <a:rPr i="0" lang="en-US" sz="1200" u="sng" cap="none" strike="noStrike">
                <a:latin typeface="Arial"/>
                <a:ea typeface="Arial"/>
                <a:cs typeface="Arial"/>
                <a:sym typeface="Arial"/>
                <a:hlinkClick r:id="rId3"/>
              </a:rPr>
              <a:t>HTTPS://UALREXHIBITS.ORG/PRIMARYSOURCES/OBJECT/AMERICAN-SCHOOLS-PAST-OBJECT-1/</a:t>
            </a:r>
            <a:endParaRPr i="0" sz="1200" u="none" cap="none" strike="noStrike">
              <a:latin typeface="Arial"/>
              <a:ea typeface="Arial"/>
              <a:cs typeface="Arial"/>
              <a:sym typeface="Arial"/>
            </a:endParaRPr>
          </a:p>
        </p:txBody>
      </p:sp>
      <p:sp>
        <p:nvSpPr>
          <p:cNvPr id="67" name="Google Shape;67;p15"/>
          <p:cNvSpPr/>
          <p:nvPr/>
        </p:nvSpPr>
        <p:spPr>
          <a:xfrm>
            <a:off x="5833182" y="1338358"/>
            <a:ext cx="6096000" cy="1200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1" lang="en-US" sz="1800" u="sng" cap="none" strike="noStrike">
                <a:solidFill>
                  <a:schemeClr val="lt1"/>
                </a:solidFill>
                <a:hlinkClick r:id="rId4"/>
              </a:rPr>
              <a:t>McGuffey’s Newly Revised Eclectic Primer. With Pictorial Illustrations.</a:t>
            </a:r>
            <a:r>
              <a:rPr b="1" i="0" lang="en-US" sz="1800" u="sng" cap="none" strike="noStrike">
                <a:solidFill>
                  <a:schemeClr val="lt1"/>
                </a:solidFill>
                <a:hlinkClick r:id="rId5"/>
              </a:rPr>
              <a:t> Page 2 Cincinnati: W. B. Smith &amp; Co., 1849. Rare Book and Special Collections Division, Library of Congress (014.00.00)</a:t>
            </a:r>
            <a:endParaRPr b="1" sz="1800">
              <a:solidFill>
                <a:schemeClr val="lt1"/>
              </a:solidFill>
            </a:endParaRPr>
          </a:p>
        </p:txBody>
      </p:sp>
      <p:pic>
        <p:nvPicPr>
          <p:cNvPr descr="&lt;p&gt;The pages of this school book each have 7 letters on them, with drawings of the items above the words illustrating each letter.&lt;/p&gt;&#10;" id="68" name="Google Shape;68;p15"/>
          <p:cNvPicPr preferRelativeResize="0"/>
          <p:nvPr/>
        </p:nvPicPr>
        <p:blipFill>
          <a:blip r:embed="rId6">
            <a:alphaModFix/>
          </a:blip>
          <a:stretch>
            <a:fillRect/>
          </a:stretch>
        </p:blipFill>
        <p:spPr>
          <a:xfrm>
            <a:off x="3892100" y="148008"/>
            <a:ext cx="8118351" cy="6225816"/>
          </a:xfrm>
          <a:prstGeom prst="rect">
            <a:avLst/>
          </a:prstGeom>
          <a:noFill/>
          <a:ln>
            <a:noFill/>
          </a:ln>
        </p:spPr>
      </p:pic>
      <p:sp>
        <p:nvSpPr>
          <p:cNvPr id="69" name="Google Shape;69;p15"/>
          <p:cNvSpPr txBox="1"/>
          <p:nvPr/>
        </p:nvSpPr>
        <p:spPr>
          <a:xfrm>
            <a:off x="724825" y="566875"/>
            <a:ext cx="30000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US" sz="2750" u="sng">
                <a:solidFill>
                  <a:schemeClr val="hlink"/>
                </a:solidFill>
                <a:latin typeface="Montserrat"/>
                <a:ea typeface="Montserrat"/>
                <a:cs typeface="Montserrat"/>
                <a:sym typeface="Montserrat"/>
                <a:hlinkClick r:id="rId7"/>
              </a:rPr>
              <a:t>McGuffey’s Newly Revised Eclectic Primer. With Pictorial Illustrations.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2" name="Shape 192"/>
        <p:cNvGrpSpPr/>
        <p:nvPr/>
      </p:nvGrpSpPr>
      <p:grpSpPr>
        <a:xfrm>
          <a:off x="0" y="0"/>
          <a:ext cx="0" cy="0"/>
          <a:chOff x="0" y="0"/>
          <a:chExt cx="0" cy="0"/>
        </a:xfrm>
      </p:grpSpPr>
      <p:sp>
        <p:nvSpPr>
          <p:cNvPr id="193" name="Google Shape;193;p33"/>
          <p:cNvSpPr txBox="1"/>
          <p:nvPr/>
        </p:nvSpPr>
        <p:spPr>
          <a:xfrm>
            <a:off x="195150" y="1719150"/>
            <a:ext cx="3390300" cy="3427500"/>
          </a:xfrm>
          <a:prstGeom prst="rect">
            <a:avLst/>
          </a:prstGeom>
          <a:noFill/>
          <a:ln>
            <a:noFill/>
          </a:ln>
        </p:spPr>
        <p:txBody>
          <a:bodyPr anchorCtr="0" anchor="ctr" bIns="91425" lIns="91425" spcFirstLastPara="1" rIns="91425" wrap="square" tIns="91425">
            <a:noAutofit/>
          </a:bodyPr>
          <a:lstStyle/>
          <a:p>
            <a:pPr indent="0" lvl="0" marL="0" rtl="0" algn="l">
              <a:lnSpc>
                <a:spcPct val="119836"/>
              </a:lnSpc>
              <a:spcBef>
                <a:spcPts val="0"/>
              </a:spcBef>
              <a:spcAft>
                <a:spcPts val="1800"/>
              </a:spcAft>
              <a:buNone/>
            </a:pPr>
            <a:r>
              <a:rPr b="1" lang="en-US" sz="2750" u="sng">
                <a:solidFill>
                  <a:schemeClr val="hlink"/>
                </a:solidFill>
                <a:latin typeface="Corbel"/>
                <a:ea typeface="Corbel"/>
                <a:cs typeface="Corbel"/>
                <a:sym typeface="Corbel"/>
                <a:hlinkClick r:id="rId3"/>
              </a:rPr>
              <a:t>Greenbelt, Maryland. Federal housing project. Children going home from school, 1942.</a:t>
            </a:r>
            <a:endParaRPr b="1" sz="2750">
              <a:solidFill>
                <a:srgbClr val="232324"/>
              </a:solidFill>
              <a:latin typeface="Corbel"/>
              <a:ea typeface="Corbel"/>
              <a:cs typeface="Corbel"/>
              <a:sym typeface="Corbel"/>
            </a:endParaRPr>
          </a:p>
        </p:txBody>
      </p:sp>
      <p:pic>
        <p:nvPicPr>
          <p:cNvPr descr="&lt;p&gt;Four children are in the foreground, three facing forward and walking away from the school building and one girl in a striped dress with braids walking towards the building. A larger number of students and adults is in the background nearer the school. There are small trees planted on the sides of the building and sidewalk. A car and power lines are in the background.&lt;/p&gt;&#10;" id="194" name="Google Shape;194;p33"/>
          <p:cNvPicPr preferRelativeResize="0"/>
          <p:nvPr/>
        </p:nvPicPr>
        <p:blipFill>
          <a:blip r:embed="rId4">
            <a:alphaModFix/>
          </a:blip>
          <a:stretch>
            <a:fillRect/>
          </a:stretch>
        </p:blipFill>
        <p:spPr>
          <a:xfrm>
            <a:off x="4550600" y="40800"/>
            <a:ext cx="6832925" cy="67763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8" name="Shape 198"/>
        <p:cNvGrpSpPr/>
        <p:nvPr/>
      </p:nvGrpSpPr>
      <p:grpSpPr>
        <a:xfrm>
          <a:off x="0" y="0"/>
          <a:ext cx="0" cy="0"/>
          <a:chOff x="0" y="0"/>
          <a:chExt cx="0" cy="0"/>
        </a:xfrm>
      </p:grpSpPr>
      <p:sp>
        <p:nvSpPr>
          <p:cNvPr id="199" name="Google Shape;199;p34"/>
          <p:cNvSpPr txBox="1"/>
          <p:nvPr>
            <p:ph type="title"/>
          </p:nvPr>
        </p:nvSpPr>
        <p:spPr>
          <a:xfrm>
            <a:off x="377562" y="5658232"/>
            <a:ext cx="8534400" cy="15072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sz="1350">
                <a:solidFill>
                  <a:srgbClr val="000000"/>
                </a:solidFill>
                <a:latin typeface="Corbel"/>
                <a:ea typeface="Corbel"/>
                <a:cs typeface="Corbel"/>
                <a:sym typeface="Corbel"/>
              </a:rPr>
              <a:t>Collins, Marjory, photographer. Greenbelt, Maryland. Federal housing project. Children going home from school. Greenbelt Greenbelt. Maryland Prince George’s County United States, 1942. May-June. Farm Security Administration – Office of War Information Photograph Collection, Library of Congress Prints and Photographs Division.</a:t>
            </a:r>
            <a:endParaRPr>
              <a:latin typeface="Corbel"/>
              <a:ea typeface="Corbel"/>
              <a:cs typeface="Corbel"/>
              <a:sym typeface="Corbel"/>
            </a:endParaRPr>
          </a:p>
        </p:txBody>
      </p:sp>
      <p:sp>
        <p:nvSpPr>
          <p:cNvPr id="200" name="Google Shape;200;p34"/>
          <p:cNvSpPr txBox="1"/>
          <p:nvPr>
            <p:ph idx="1" type="body"/>
          </p:nvPr>
        </p:nvSpPr>
        <p:spPr>
          <a:xfrm>
            <a:off x="684206" y="1366025"/>
            <a:ext cx="4073700" cy="2935200"/>
          </a:xfrm>
          <a:prstGeom prst="rect">
            <a:avLst/>
          </a:prstGeom>
        </p:spPr>
        <p:txBody>
          <a:bodyPr anchorCtr="0" anchor="ctr" bIns="45700" lIns="91425" spcFirstLastPara="1" rIns="91425" wrap="square" tIns="45700">
            <a:noAutofit/>
          </a:bodyPr>
          <a:lstStyle/>
          <a:p>
            <a:pPr indent="-314325" lvl="0" marL="457200" rtl="0" algn="l">
              <a:spcBef>
                <a:spcPts val="0"/>
              </a:spcBef>
              <a:spcAft>
                <a:spcPts val="0"/>
              </a:spcAft>
              <a:buClr>
                <a:srgbClr val="535354"/>
              </a:buClr>
              <a:buSzPts val="1350"/>
              <a:buFont typeface="Arial"/>
              <a:buChar char="●"/>
            </a:pPr>
            <a:r>
              <a:rPr lang="en-US" sz="1350">
                <a:solidFill>
                  <a:srgbClr val="535354"/>
                </a:solidFill>
                <a:latin typeface="Arial"/>
                <a:ea typeface="Arial"/>
                <a:cs typeface="Arial"/>
                <a:sym typeface="Arial"/>
              </a:rPr>
              <a:t>Is this photograph taken from the inside or outside?</a:t>
            </a:r>
            <a:endParaRPr sz="1350">
              <a:solidFill>
                <a:srgbClr val="535354"/>
              </a:solidFill>
              <a:latin typeface="Arial"/>
              <a:ea typeface="Arial"/>
              <a:cs typeface="Arial"/>
              <a:sym typeface="Arial"/>
            </a:endParaRPr>
          </a:p>
          <a:p>
            <a:pPr indent="-314325" lvl="0" marL="457200" rtl="0" algn="l">
              <a:spcBef>
                <a:spcPts val="0"/>
              </a:spcBef>
              <a:spcAft>
                <a:spcPts val="0"/>
              </a:spcAft>
              <a:buClr>
                <a:srgbClr val="535354"/>
              </a:buClr>
              <a:buSzPts val="1350"/>
              <a:buFont typeface="Arial"/>
              <a:buChar char="●"/>
            </a:pPr>
            <a:r>
              <a:rPr lang="en-US" sz="1350">
                <a:solidFill>
                  <a:srgbClr val="535354"/>
                </a:solidFill>
                <a:latin typeface="Arial"/>
                <a:ea typeface="Arial"/>
                <a:cs typeface="Arial"/>
                <a:sym typeface="Arial"/>
              </a:rPr>
              <a:t>How is the school building in the photograph different from your school?</a:t>
            </a:r>
            <a:endParaRPr sz="1350">
              <a:solidFill>
                <a:srgbClr val="535354"/>
              </a:solidFill>
              <a:latin typeface="Arial"/>
              <a:ea typeface="Arial"/>
              <a:cs typeface="Arial"/>
              <a:sym typeface="Arial"/>
            </a:endParaRPr>
          </a:p>
          <a:p>
            <a:pPr indent="-314325" lvl="0" marL="457200" rtl="0" algn="l">
              <a:spcBef>
                <a:spcPts val="0"/>
              </a:spcBef>
              <a:spcAft>
                <a:spcPts val="0"/>
              </a:spcAft>
              <a:buClr>
                <a:srgbClr val="535354"/>
              </a:buClr>
              <a:buSzPts val="1350"/>
              <a:buFont typeface="Arial"/>
              <a:buChar char="●"/>
            </a:pPr>
            <a:r>
              <a:rPr lang="en-US" sz="1350">
                <a:solidFill>
                  <a:srgbClr val="535354"/>
                </a:solidFill>
                <a:latin typeface="Arial"/>
                <a:ea typeface="Arial"/>
                <a:cs typeface="Arial"/>
                <a:sym typeface="Arial"/>
              </a:rPr>
              <a:t>What do you think the children are doing in the photograph?</a:t>
            </a:r>
            <a:endParaRPr sz="1350">
              <a:solidFill>
                <a:srgbClr val="535354"/>
              </a:solidFill>
              <a:latin typeface="Arial"/>
              <a:ea typeface="Arial"/>
              <a:cs typeface="Arial"/>
              <a:sym typeface="Arial"/>
            </a:endParaRPr>
          </a:p>
          <a:p>
            <a:pPr indent="-314325" lvl="0" marL="457200" rtl="0" algn="l">
              <a:spcBef>
                <a:spcPts val="0"/>
              </a:spcBef>
              <a:spcAft>
                <a:spcPts val="0"/>
              </a:spcAft>
              <a:buClr>
                <a:srgbClr val="535354"/>
              </a:buClr>
              <a:buSzPts val="1350"/>
              <a:buFont typeface="Arial"/>
              <a:buChar char="●"/>
            </a:pPr>
            <a:r>
              <a:rPr lang="en-US" sz="1350">
                <a:solidFill>
                  <a:srgbClr val="535354"/>
                </a:solidFill>
                <a:latin typeface="Arial"/>
                <a:ea typeface="Arial"/>
                <a:cs typeface="Arial"/>
                <a:sym typeface="Arial"/>
              </a:rPr>
              <a:t>What do you notice about the children’s surrounding?</a:t>
            </a:r>
            <a:endParaRPr sz="1350">
              <a:solidFill>
                <a:srgbClr val="535354"/>
              </a:solidFill>
              <a:latin typeface="Arial"/>
              <a:ea typeface="Arial"/>
              <a:cs typeface="Arial"/>
              <a:sym typeface="Arial"/>
            </a:endParaRPr>
          </a:p>
          <a:p>
            <a:pPr indent="-314325" lvl="0" marL="457200" rtl="0" algn="l">
              <a:spcBef>
                <a:spcPts val="0"/>
              </a:spcBef>
              <a:spcAft>
                <a:spcPts val="0"/>
              </a:spcAft>
              <a:buClr>
                <a:srgbClr val="535354"/>
              </a:buClr>
              <a:buSzPts val="1350"/>
              <a:buFont typeface="Arial"/>
              <a:buChar char="●"/>
            </a:pPr>
            <a:r>
              <a:rPr lang="en-US" sz="1350">
                <a:solidFill>
                  <a:srgbClr val="535354"/>
                </a:solidFill>
                <a:latin typeface="Arial"/>
                <a:ea typeface="Arial"/>
                <a:cs typeface="Arial"/>
                <a:sym typeface="Arial"/>
              </a:rPr>
              <a:t>Other than children, what do you see in this photograph?</a:t>
            </a:r>
            <a:endParaRPr sz="1350">
              <a:solidFill>
                <a:srgbClr val="535354"/>
              </a:solidFill>
              <a:latin typeface="Arial"/>
              <a:ea typeface="Arial"/>
              <a:cs typeface="Arial"/>
              <a:sym typeface="Arial"/>
            </a:endParaRPr>
          </a:p>
          <a:p>
            <a:pPr indent="-330200" lvl="0" marL="457200" rtl="0" algn="l">
              <a:spcBef>
                <a:spcPts val="0"/>
              </a:spcBef>
              <a:spcAft>
                <a:spcPts val="0"/>
              </a:spcAft>
              <a:buSzPts val="1600"/>
              <a:buChar char="●"/>
            </a:pPr>
            <a:r>
              <a:t/>
            </a:r>
            <a:endParaRPr/>
          </a:p>
        </p:txBody>
      </p:sp>
      <p:pic>
        <p:nvPicPr>
          <p:cNvPr descr="&lt;p&gt;Four children are in the foreground, three facing forward and walking away from the school building and one girl in a striped dress with braids walking towards the building. A larger number of students and adults is in the background nearer the school. There are small trees planted on the sides of the building and sidewalk. A car and power lines are in the background.&lt;/p&gt;&#10;" id="201" name="Google Shape;201;p34"/>
          <p:cNvPicPr preferRelativeResize="0"/>
          <p:nvPr/>
        </p:nvPicPr>
        <p:blipFill>
          <a:blip r:embed="rId3">
            <a:alphaModFix/>
          </a:blip>
          <a:stretch>
            <a:fillRect/>
          </a:stretch>
        </p:blipFill>
        <p:spPr>
          <a:xfrm>
            <a:off x="5294000" y="0"/>
            <a:ext cx="6163874" cy="611287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5" name="Shape 205"/>
        <p:cNvGrpSpPr/>
        <p:nvPr/>
      </p:nvGrpSpPr>
      <p:grpSpPr>
        <a:xfrm>
          <a:off x="0" y="0"/>
          <a:ext cx="0" cy="0"/>
          <a:chOff x="0" y="0"/>
          <a:chExt cx="0" cy="0"/>
        </a:xfrm>
      </p:grpSpPr>
      <p:pic>
        <p:nvPicPr>
          <p:cNvPr id="206" name="Google Shape;206;p35"/>
          <p:cNvPicPr preferRelativeResize="0"/>
          <p:nvPr>
            <p:ph idx="1" type="body"/>
          </p:nvPr>
        </p:nvPicPr>
        <p:blipFill rotWithShape="1">
          <a:blip r:embed="rId3">
            <a:alphaModFix/>
          </a:blip>
          <a:srcRect b="0" l="0" r="0" t="0"/>
          <a:stretch/>
        </p:blipFill>
        <p:spPr>
          <a:xfrm>
            <a:off x="3413275" y="630425"/>
            <a:ext cx="8250000" cy="5894400"/>
          </a:xfrm>
          <a:prstGeom prst="rect">
            <a:avLst/>
          </a:prstGeom>
          <a:noFill/>
          <a:ln>
            <a:noFill/>
          </a:ln>
        </p:spPr>
      </p:pic>
      <p:sp>
        <p:nvSpPr>
          <p:cNvPr id="207" name="Google Shape;207;p35"/>
          <p:cNvSpPr txBox="1"/>
          <p:nvPr/>
        </p:nvSpPr>
        <p:spPr>
          <a:xfrm>
            <a:off x="3253400" y="-446100"/>
            <a:ext cx="9116100" cy="1663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US" sz="1800" u="sng">
                <a:solidFill>
                  <a:schemeClr val="hlink"/>
                </a:solidFill>
                <a:latin typeface="Corbel"/>
                <a:ea typeface="Corbel"/>
                <a:cs typeface="Corbel"/>
                <a:sym typeface="Corbel"/>
                <a:hlinkClick r:id="rId4"/>
              </a:rPr>
              <a:t>Greensboro, Greene County, Georgia. Negro children going home from school, 1941.</a:t>
            </a:r>
            <a:endParaRPr sz="1800">
              <a:latin typeface="Corbel"/>
              <a:ea typeface="Corbel"/>
              <a:cs typeface="Corbel"/>
              <a:sym typeface="Corbe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1" name="Shape 211"/>
        <p:cNvGrpSpPr/>
        <p:nvPr/>
      </p:nvGrpSpPr>
      <p:grpSpPr>
        <a:xfrm>
          <a:off x="0" y="0"/>
          <a:ext cx="0" cy="0"/>
          <a:chOff x="0" y="0"/>
          <a:chExt cx="0" cy="0"/>
        </a:xfrm>
      </p:grpSpPr>
      <p:sp>
        <p:nvSpPr>
          <p:cNvPr id="212" name="Google Shape;212;p36"/>
          <p:cNvSpPr txBox="1"/>
          <p:nvPr>
            <p:ph type="title"/>
          </p:nvPr>
        </p:nvSpPr>
        <p:spPr>
          <a:xfrm>
            <a:off x="684212" y="4487332"/>
            <a:ext cx="8534400" cy="15072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213" name="Google Shape;213;p36"/>
          <p:cNvSpPr txBox="1"/>
          <p:nvPr>
            <p:ph idx="1" type="body"/>
          </p:nvPr>
        </p:nvSpPr>
        <p:spPr>
          <a:xfrm>
            <a:off x="-55750" y="455225"/>
            <a:ext cx="2202300" cy="6069600"/>
          </a:xfrm>
          <a:prstGeom prst="rect">
            <a:avLst/>
          </a:prstGeom>
        </p:spPr>
        <p:txBody>
          <a:bodyPr anchorCtr="0" anchor="ctr" bIns="45700" lIns="91425" spcFirstLastPara="1" rIns="91425" wrap="square" tIns="45700">
            <a:noAutofit/>
          </a:bodyPr>
          <a:lstStyle/>
          <a:p>
            <a:pPr indent="-314325" lvl="0" marL="457200" rtl="0" algn="l">
              <a:spcBef>
                <a:spcPts val="0"/>
              </a:spcBef>
              <a:spcAft>
                <a:spcPts val="0"/>
              </a:spcAft>
              <a:buClr>
                <a:srgbClr val="535354"/>
              </a:buClr>
              <a:buSzPts val="1350"/>
              <a:buFont typeface="Corbel"/>
              <a:buChar char="●"/>
            </a:pPr>
            <a:r>
              <a:rPr lang="en-US" sz="1350">
                <a:solidFill>
                  <a:srgbClr val="535354"/>
                </a:solidFill>
                <a:latin typeface="Corbel"/>
                <a:ea typeface="Corbel"/>
                <a:cs typeface="Corbel"/>
                <a:sym typeface="Corbel"/>
              </a:rPr>
              <a:t>Is this photograph from the inside or outside?  How would you describe what you see in the photograph?</a:t>
            </a:r>
            <a:endParaRPr sz="1350">
              <a:solidFill>
                <a:srgbClr val="535354"/>
              </a:solidFill>
              <a:latin typeface="Corbel"/>
              <a:ea typeface="Corbel"/>
              <a:cs typeface="Corbel"/>
              <a:sym typeface="Corbel"/>
            </a:endParaRPr>
          </a:p>
          <a:p>
            <a:pPr indent="-314325" lvl="0" marL="457200" rtl="0" algn="l">
              <a:spcBef>
                <a:spcPts val="0"/>
              </a:spcBef>
              <a:spcAft>
                <a:spcPts val="0"/>
              </a:spcAft>
              <a:buClr>
                <a:srgbClr val="535354"/>
              </a:buClr>
              <a:buSzPts val="1350"/>
              <a:buFont typeface="Corbel"/>
              <a:buChar char="●"/>
            </a:pPr>
            <a:r>
              <a:rPr lang="en-US" sz="1350">
                <a:solidFill>
                  <a:srgbClr val="535354"/>
                </a:solidFill>
                <a:latin typeface="Corbel"/>
                <a:ea typeface="Corbel"/>
                <a:cs typeface="Corbel"/>
                <a:sym typeface="Corbel"/>
              </a:rPr>
              <a:t>How is the school building in the photograph different from your school?  How is it different from the photograph of white students leaving the school grounds?</a:t>
            </a:r>
            <a:endParaRPr sz="1350">
              <a:solidFill>
                <a:srgbClr val="535354"/>
              </a:solidFill>
              <a:latin typeface="Corbel"/>
              <a:ea typeface="Corbel"/>
              <a:cs typeface="Corbel"/>
              <a:sym typeface="Corbel"/>
            </a:endParaRPr>
          </a:p>
          <a:p>
            <a:pPr indent="-314325" lvl="0" marL="457200" rtl="0" algn="l">
              <a:spcBef>
                <a:spcPts val="0"/>
              </a:spcBef>
              <a:spcAft>
                <a:spcPts val="0"/>
              </a:spcAft>
              <a:buClr>
                <a:srgbClr val="535354"/>
              </a:buClr>
              <a:buSzPts val="1350"/>
              <a:buFont typeface="Corbel"/>
              <a:buChar char="●"/>
            </a:pPr>
            <a:r>
              <a:rPr lang="en-US" sz="1350">
                <a:solidFill>
                  <a:srgbClr val="535354"/>
                </a:solidFill>
                <a:latin typeface="Corbel"/>
                <a:ea typeface="Corbel"/>
                <a:cs typeface="Corbel"/>
                <a:sym typeface="Corbel"/>
              </a:rPr>
              <a:t>What do you not see in the photograph?</a:t>
            </a:r>
            <a:endParaRPr sz="1350">
              <a:solidFill>
                <a:srgbClr val="535354"/>
              </a:solidFill>
              <a:latin typeface="Corbel"/>
              <a:ea typeface="Corbel"/>
              <a:cs typeface="Corbel"/>
              <a:sym typeface="Corbel"/>
            </a:endParaRPr>
          </a:p>
          <a:p>
            <a:pPr indent="-314325" lvl="0" marL="457200" rtl="0" algn="l">
              <a:spcBef>
                <a:spcPts val="0"/>
              </a:spcBef>
              <a:spcAft>
                <a:spcPts val="0"/>
              </a:spcAft>
              <a:buClr>
                <a:srgbClr val="535354"/>
              </a:buClr>
              <a:buSzPts val="1350"/>
              <a:buFont typeface="Corbel"/>
              <a:buChar char="●"/>
            </a:pPr>
            <a:r>
              <a:rPr lang="en-US" sz="1350">
                <a:solidFill>
                  <a:srgbClr val="535354"/>
                </a:solidFill>
                <a:latin typeface="Corbel"/>
                <a:ea typeface="Corbel"/>
                <a:cs typeface="Corbel"/>
                <a:sym typeface="Corbel"/>
              </a:rPr>
              <a:t>Referring to group of white students coming home from school, what conclusions can you draw from the two pictures?</a:t>
            </a:r>
            <a:endParaRPr sz="1350">
              <a:solidFill>
                <a:srgbClr val="535354"/>
              </a:solidFill>
              <a:latin typeface="Corbel"/>
              <a:ea typeface="Corbel"/>
              <a:cs typeface="Corbel"/>
              <a:sym typeface="Corbel"/>
            </a:endParaRPr>
          </a:p>
          <a:p>
            <a:pPr indent="-330200" lvl="0" marL="457200" rtl="0" algn="l">
              <a:spcBef>
                <a:spcPts val="0"/>
              </a:spcBef>
              <a:spcAft>
                <a:spcPts val="0"/>
              </a:spcAft>
              <a:buSzPts val="1600"/>
              <a:buChar char="●"/>
            </a:pPr>
            <a:r>
              <a:t/>
            </a:r>
            <a:endParaRPr/>
          </a:p>
        </p:txBody>
      </p:sp>
      <p:pic>
        <p:nvPicPr>
          <p:cNvPr id="214" name="Google Shape;214;p36"/>
          <p:cNvPicPr preferRelativeResize="0"/>
          <p:nvPr>
            <p:ph idx="1" type="body"/>
          </p:nvPr>
        </p:nvPicPr>
        <p:blipFill rotWithShape="1">
          <a:blip r:embed="rId3">
            <a:alphaModFix/>
          </a:blip>
          <a:srcRect b="0" l="0" r="0" t="0"/>
          <a:stretch/>
        </p:blipFill>
        <p:spPr>
          <a:xfrm>
            <a:off x="3413275" y="630425"/>
            <a:ext cx="8250000" cy="5894400"/>
          </a:xfrm>
          <a:prstGeom prst="rect">
            <a:avLst/>
          </a:prstGeom>
          <a:noFill/>
          <a:ln>
            <a:noFill/>
          </a:ln>
        </p:spPr>
      </p:pic>
      <p:sp>
        <p:nvSpPr>
          <p:cNvPr id="215" name="Google Shape;215;p36"/>
          <p:cNvSpPr txBox="1"/>
          <p:nvPr/>
        </p:nvSpPr>
        <p:spPr>
          <a:xfrm>
            <a:off x="3681850" y="-631875"/>
            <a:ext cx="8250000" cy="1923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200">
                <a:latin typeface="Corbel"/>
                <a:ea typeface="Corbel"/>
                <a:cs typeface="Corbel"/>
                <a:sym typeface="Corbel"/>
              </a:rPr>
              <a:t>Delano, Jack, photographer. Greensboro, Greene County, Georgia. Negro children going home from school. Georgia Greene County Greensboro Greensboro. United States, 1941. Oct. Farm Security Administration – Office of War Information Photograph Collection, Library of Congress Prints and Photographs Division.</a:t>
            </a:r>
            <a:endParaRPr sz="1200">
              <a:latin typeface="Corbel"/>
              <a:ea typeface="Corbel"/>
              <a:cs typeface="Corbel"/>
              <a:sym typeface="Corbe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9" name="Shape 219"/>
        <p:cNvGrpSpPr/>
        <p:nvPr/>
      </p:nvGrpSpPr>
      <p:grpSpPr>
        <a:xfrm>
          <a:off x="0" y="0"/>
          <a:ext cx="0" cy="0"/>
          <a:chOff x="0" y="0"/>
          <a:chExt cx="0" cy="0"/>
        </a:xfrm>
      </p:grpSpPr>
      <p:pic>
        <p:nvPicPr>
          <p:cNvPr id="220" name="Google Shape;220;p37"/>
          <p:cNvPicPr preferRelativeResize="0"/>
          <p:nvPr>
            <p:ph idx="1" type="body"/>
          </p:nvPr>
        </p:nvPicPr>
        <p:blipFill rotWithShape="1">
          <a:blip r:embed="rId3">
            <a:alphaModFix/>
          </a:blip>
          <a:srcRect b="0" l="0" r="0" t="0"/>
          <a:stretch/>
        </p:blipFill>
        <p:spPr>
          <a:xfrm>
            <a:off x="3695075" y="235200"/>
            <a:ext cx="8133300" cy="6004200"/>
          </a:xfrm>
          <a:prstGeom prst="rect">
            <a:avLst/>
          </a:prstGeom>
          <a:noFill/>
          <a:ln>
            <a:noFill/>
          </a:ln>
        </p:spPr>
      </p:pic>
      <p:sp>
        <p:nvSpPr>
          <p:cNvPr id="221" name="Google Shape;221;p37"/>
          <p:cNvSpPr/>
          <p:nvPr/>
        </p:nvSpPr>
        <p:spPr>
          <a:xfrm>
            <a:off x="189550" y="2249500"/>
            <a:ext cx="3234300" cy="18207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sz="2750" u="sng">
                <a:solidFill>
                  <a:schemeClr val="hlink"/>
                </a:solidFill>
                <a:latin typeface="Montserrat"/>
                <a:ea typeface="Montserrat"/>
                <a:cs typeface="Montserrat"/>
                <a:sym typeface="Montserrat"/>
                <a:hlinkClick r:id="rId4"/>
              </a:rPr>
              <a:t>Capital for the Day: West Memphis, 1993</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5" name="Shape 225"/>
        <p:cNvGrpSpPr/>
        <p:nvPr/>
      </p:nvGrpSpPr>
      <p:grpSpPr>
        <a:xfrm>
          <a:off x="0" y="0"/>
          <a:ext cx="0" cy="0"/>
          <a:chOff x="0" y="0"/>
          <a:chExt cx="0" cy="0"/>
        </a:xfrm>
      </p:grpSpPr>
      <p:sp>
        <p:nvSpPr>
          <p:cNvPr id="226" name="Google Shape;226;p38"/>
          <p:cNvSpPr txBox="1"/>
          <p:nvPr>
            <p:ph type="title"/>
          </p:nvPr>
        </p:nvSpPr>
        <p:spPr>
          <a:xfrm>
            <a:off x="414725" y="4584700"/>
            <a:ext cx="3265200" cy="1855200"/>
          </a:xfrm>
          <a:prstGeom prst="rect">
            <a:avLst/>
          </a:prstGeom>
        </p:spPr>
        <p:txBody>
          <a:bodyPr anchorCtr="0" anchor="ctr"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1350">
                <a:solidFill>
                  <a:srgbClr val="000000"/>
                </a:solidFill>
                <a:latin typeface="Arial"/>
                <a:ea typeface="Arial"/>
                <a:cs typeface="Arial"/>
                <a:sym typeface="Arial"/>
              </a:rPr>
              <a:t>James Guy Tucker, Jr., Papers (UALR.MS.0004), UA Little Rock Center for Arkansas History and Culture.</a:t>
            </a:r>
            <a:endParaRPr sz="1350">
              <a:solidFill>
                <a:srgbClr val="000000"/>
              </a:solidFill>
              <a:latin typeface="Arial"/>
              <a:ea typeface="Arial"/>
              <a:cs typeface="Arial"/>
              <a:sym typeface="Arial"/>
            </a:endParaRPr>
          </a:p>
          <a:p>
            <a:pPr indent="0" lvl="0" marL="0" rtl="0" algn="l">
              <a:spcBef>
                <a:spcPts val="2200"/>
              </a:spcBef>
              <a:spcAft>
                <a:spcPts val="0"/>
              </a:spcAft>
              <a:buNone/>
            </a:pPr>
            <a:r>
              <a:t/>
            </a:r>
            <a:endParaRPr/>
          </a:p>
        </p:txBody>
      </p:sp>
      <p:sp>
        <p:nvSpPr>
          <p:cNvPr id="227" name="Google Shape;227;p38"/>
          <p:cNvSpPr txBox="1"/>
          <p:nvPr>
            <p:ph idx="1" type="body"/>
          </p:nvPr>
        </p:nvSpPr>
        <p:spPr>
          <a:xfrm>
            <a:off x="600583" y="1235975"/>
            <a:ext cx="2586900" cy="3553200"/>
          </a:xfrm>
          <a:prstGeom prst="rect">
            <a:avLst/>
          </a:prstGeom>
        </p:spPr>
        <p:txBody>
          <a:bodyPr anchorCtr="0" anchor="ctr" bIns="45700" lIns="91425" spcFirstLastPara="1" rIns="91425" wrap="square" tIns="45700">
            <a:noAutofit/>
          </a:bodyPr>
          <a:lstStyle/>
          <a:p>
            <a:pPr indent="-314325" lvl="0" marL="457200" rtl="0" algn="l">
              <a:spcBef>
                <a:spcPts val="0"/>
              </a:spcBef>
              <a:spcAft>
                <a:spcPts val="0"/>
              </a:spcAft>
              <a:buClr>
                <a:srgbClr val="000000"/>
              </a:buClr>
              <a:buSzPts val="1350"/>
              <a:buFont typeface="Corbel"/>
              <a:buChar char="●"/>
            </a:pPr>
            <a:r>
              <a:rPr lang="en-US" sz="1350">
                <a:solidFill>
                  <a:srgbClr val="000000"/>
                </a:solidFill>
                <a:latin typeface="Corbel"/>
                <a:ea typeface="Corbel"/>
                <a:cs typeface="Corbel"/>
                <a:sym typeface="Corbel"/>
              </a:rPr>
              <a:t>What objects do you see in this classroom?</a:t>
            </a:r>
            <a:endParaRPr sz="1350">
              <a:solidFill>
                <a:srgbClr val="000000"/>
              </a:solidFill>
              <a:latin typeface="Corbel"/>
              <a:ea typeface="Corbel"/>
              <a:cs typeface="Corbel"/>
              <a:sym typeface="Corbel"/>
            </a:endParaRPr>
          </a:p>
          <a:p>
            <a:pPr indent="-314325" lvl="0" marL="457200" rtl="0" algn="l">
              <a:spcBef>
                <a:spcPts val="0"/>
              </a:spcBef>
              <a:spcAft>
                <a:spcPts val="0"/>
              </a:spcAft>
              <a:buClr>
                <a:srgbClr val="000000"/>
              </a:buClr>
              <a:buSzPts val="1350"/>
              <a:buFont typeface="Corbel"/>
              <a:buChar char="●"/>
            </a:pPr>
            <a:r>
              <a:rPr lang="en-US" sz="1350">
                <a:solidFill>
                  <a:srgbClr val="000000"/>
                </a:solidFill>
                <a:latin typeface="Corbel"/>
                <a:ea typeface="Corbel"/>
                <a:cs typeface="Corbel"/>
                <a:sym typeface="Corbel"/>
              </a:rPr>
              <a:t>Describe the children. How do they look similar to and different from your class? How do they look similar to and different from the students in the other photographs?</a:t>
            </a:r>
            <a:endParaRPr sz="1350">
              <a:solidFill>
                <a:srgbClr val="000000"/>
              </a:solidFill>
              <a:latin typeface="Corbel"/>
              <a:ea typeface="Corbel"/>
              <a:cs typeface="Corbel"/>
              <a:sym typeface="Corbel"/>
            </a:endParaRPr>
          </a:p>
          <a:p>
            <a:pPr indent="-314325" lvl="0" marL="457200" rtl="0" algn="l">
              <a:spcBef>
                <a:spcPts val="0"/>
              </a:spcBef>
              <a:spcAft>
                <a:spcPts val="0"/>
              </a:spcAft>
              <a:buClr>
                <a:srgbClr val="000000"/>
              </a:buClr>
              <a:buSzPts val="1350"/>
              <a:buFont typeface="Corbel"/>
              <a:buChar char="●"/>
            </a:pPr>
            <a:r>
              <a:rPr lang="en-US" sz="1350">
                <a:solidFill>
                  <a:srgbClr val="000000"/>
                </a:solidFill>
                <a:latin typeface="Corbel"/>
                <a:ea typeface="Corbel"/>
                <a:cs typeface="Corbel"/>
                <a:sym typeface="Corbel"/>
              </a:rPr>
              <a:t>What activities are taking place in this photograph?</a:t>
            </a:r>
            <a:endParaRPr sz="1350">
              <a:solidFill>
                <a:srgbClr val="000000"/>
              </a:solidFill>
              <a:latin typeface="Corbel"/>
              <a:ea typeface="Corbel"/>
              <a:cs typeface="Corbel"/>
              <a:sym typeface="Corbel"/>
            </a:endParaRPr>
          </a:p>
          <a:p>
            <a:pPr indent="-314325" lvl="0" marL="457200" rtl="0" algn="l">
              <a:spcBef>
                <a:spcPts val="0"/>
              </a:spcBef>
              <a:spcAft>
                <a:spcPts val="0"/>
              </a:spcAft>
              <a:buClr>
                <a:srgbClr val="000000"/>
              </a:buClr>
              <a:buSzPts val="1350"/>
              <a:buFont typeface="Corbel"/>
              <a:buChar char="●"/>
            </a:pPr>
            <a:r>
              <a:rPr lang="en-US" sz="1350">
                <a:solidFill>
                  <a:srgbClr val="000000"/>
                </a:solidFill>
                <a:latin typeface="Corbel"/>
                <a:ea typeface="Corbel"/>
                <a:cs typeface="Corbel"/>
                <a:sym typeface="Corbel"/>
              </a:rPr>
              <a:t>Does this look like your school? How is it the same?  How is it different</a:t>
            </a:r>
            <a:endParaRPr sz="1350">
              <a:solidFill>
                <a:srgbClr val="000000"/>
              </a:solidFill>
              <a:latin typeface="Corbel"/>
              <a:ea typeface="Corbel"/>
              <a:cs typeface="Corbel"/>
              <a:sym typeface="Corbel"/>
            </a:endParaRPr>
          </a:p>
          <a:p>
            <a:pPr indent="0" lvl="0" marL="457200" rtl="0" algn="l">
              <a:spcBef>
                <a:spcPts val="2200"/>
              </a:spcBef>
              <a:spcAft>
                <a:spcPts val="600"/>
              </a:spcAft>
              <a:buNone/>
            </a:pPr>
            <a:r>
              <a:t/>
            </a:r>
            <a:endParaRPr>
              <a:solidFill>
                <a:srgbClr val="000000"/>
              </a:solidFill>
              <a:latin typeface="Corbel"/>
              <a:ea typeface="Corbel"/>
              <a:cs typeface="Corbel"/>
              <a:sym typeface="Corbel"/>
            </a:endParaRPr>
          </a:p>
        </p:txBody>
      </p:sp>
      <p:pic>
        <p:nvPicPr>
          <p:cNvPr id="228" name="Google Shape;228;p38"/>
          <p:cNvPicPr preferRelativeResize="0"/>
          <p:nvPr>
            <p:ph idx="1" type="body"/>
          </p:nvPr>
        </p:nvPicPr>
        <p:blipFill rotWithShape="1">
          <a:blip r:embed="rId3">
            <a:alphaModFix/>
          </a:blip>
          <a:srcRect b="0" l="0" r="0" t="0"/>
          <a:stretch/>
        </p:blipFill>
        <p:spPr>
          <a:xfrm>
            <a:off x="3695075" y="235200"/>
            <a:ext cx="8133300" cy="60042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2" name="Shape 232"/>
        <p:cNvGrpSpPr/>
        <p:nvPr/>
      </p:nvGrpSpPr>
      <p:grpSpPr>
        <a:xfrm>
          <a:off x="0" y="0"/>
          <a:ext cx="0" cy="0"/>
          <a:chOff x="0" y="0"/>
          <a:chExt cx="0" cy="0"/>
        </a:xfrm>
      </p:grpSpPr>
      <p:pic>
        <p:nvPicPr>
          <p:cNvPr id="233" name="Google Shape;233;p39"/>
          <p:cNvPicPr preferRelativeResize="0"/>
          <p:nvPr>
            <p:ph idx="1" type="body"/>
          </p:nvPr>
        </p:nvPicPr>
        <p:blipFill rotWithShape="1">
          <a:blip r:embed="rId3">
            <a:alphaModFix/>
          </a:blip>
          <a:srcRect b="0" l="0" r="0" t="0"/>
          <a:stretch/>
        </p:blipFill>
        <p:spPr>
          <a:xfrm>
            <a:off x="4036352" y="483920"/>
            <a:ext cx="7730100" cy="5972700"/>
          </a:xfrm>
          <a:prstGeom prst="rect">
            <a:avLst/>
          </a:prstGeom>
          <a:noFill/>
          <a:ln>
            <a:noFill/>
          </a:ln>
        </p:spPr>
      </p:pic>
      <p:sp>
        <p:nvSpPr>
          <p:cNvPr id="234" name="Google Shape;234;p39"/>
          <p:cNvSpPr/>
          <p:nvPr/>
        </p:nvSpPr>
        <p:spPr>
          <a:xfrm>
            <a:off x="701850" y="2667775"/>
            <a:ext cx="2964000" cy="505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u="sng">
                <a:solidFill>
                  <a:schemeClr val="lt1"/>
                </a:solidFill>
                <a:hlinkClick r:id="rId4"/>
              </a:rPr>
              <a:t>https://ualrexhibits.org/primarysources/object/american-schools-past-object-13/</a:t>
            </a:r>
            <a:endParaRPr sz="1200">
              <a:solidFill>
                <a:schemeClr val="lt1"/>
              </a:solidFill>
            </a:endParaRPr>
          </a:p>
        </p:txBody>
      </p:sp>
      <p:sp>
        <p:nvSpPr>
          <p:cNvPr id="235" name="Google Shape;235;p39"/>
          <p:cNvSpPr txBox="1"/>
          <p:nvPr/>
        </p:nvSpPr>
        <p:spPr>
          <a:xfrm>
            <a:off x="241600" y="418175"/>
            <a:ext cx="3707700" cy="3000000"/>
          </a:xfrm>
          <a:prstGeom prst="rect">
            <a:avLst/>
          </a:prstGeom>
          <a:noFill/>
          <a:ln>
            <a:noFill/>
          </a:ln>
        </p:spPr>
        <p:txBody>
          <a:bodyPr anchorCtr="0" anchor="ctr" bIns="91425" lIns="91425" spcFirstLastPara="1" rIns="91425" wrap="square" tIns="91425">
            <a:noAutofit/>
          </a:bodyPr>
          <a:lstStyle/>
          <a:p>
            <a:pPr indent="0" lvl="0" marL="0" rtl="0" algn="l">
              <a:lnSpc>
                <a:spcPct val="119836"/>
              </a:lnSpc>
              <a:spcBef>
                <a:spcPts val="0"/>
              </a:spcBef>
              <a:spcAft>
                <a:spcPts val="1800"/>
              </a:spcAft>
              <a:buNone/>
            </a:pPr>
            <a:r>
              <a:rPr b="1" lang="en-US" sz="2750" u="sng">
                <a:solidFill>
                  <a:schemeClr val="hlink"/>
                </a:solidFill>
                <a:hlinkClick r:id="rId5"/>
              </a:rPr>
              <a:t>Capital for the Day: Nashville, 1994</a:t>
            </a:r>
            <a:endParaRPr b="1" sz="2750">
              <a:solidFill>
                <a:srgbClr val="232324"/>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9" name="Shape 239"/>
        <p:cNvGrpSpPr/>
        <p:nvPr/>
      </p:nvGrpSpPr>
      <p:grpSpPr>
        <a:xfrm>
          <a:off x="0" y="0"/>
          <a:ext cx="0" cy="0"/>
          <a:chOff x="0" y="0"/>
          <a:chExt cx="0" cy="0"/>
        </a:xfrm>
      </p:grpSpPr>
      <p:sp>
        <p:nvSpPr>
          <p:cNvPr id="240" name="Google Shape;240;p40"/>
          <p:cNvSpPr txBox="1"/>
          <p:nvPr>
            <p:ph type="title"/>
          </p:nvPr>
        </p:nvSpPr>
        <p:spPr>
          <a:xfrm>
            <a:off x="-68519" y="1031462"/>
            <a:ext cx="3962100" cy="4256700"/>
          </a:xfrm>
          <a:prstGeom prst="rect">
            <a:avLst/>
          </a:prstGeom>
        </p:spPr>
        <p:txBody>
          <a:bodyPr anchorCtr="0" anchor="ctr" bIns="45700" lIns="91425" spcFirstLastPara="1" rIns="91425" wrap="square" tIns="45700">
            <a:noAutofit/>
          </a:bodyPr>
          <a:lstStyle/>
          <a:p>
            <a:pPr indent="-342900" lvl="0" marL="457200" rtl="0" algn="l">
              <a:lnSpc>
                <a:spcPct val="115000"/>
              </a:lnSpc>
              <a:spcBef>
                <a:spcPts val="0"/>
              </a:spcBef>
              <a:spcAft>
                <a:spcPts val="0"/>
              </a:spcAft>
              <a:buClr>
                <a:srgbClr val="535354"/>
              </a:buClr>
              <a:buSzPts val="1800"/>
              <a:buFont typeface="Corbel"/>
              <a:buChar char="●"/>
            </a:pPr>
            <a:r>
              <a:rPr lang="en-US" sz="1800">
                <a:solidFill>
                  <a:srgbClr val="535354"/>
                </a:solidFill>
                <a:latin typeface="Corbel"/>
                <a:ea typeface="Corbel"/>
                <a:cs typeface="Corbel"/>
                <a:sym typeface="Corbel"/>
              </a:rPr>
              <a:t>What objects do you see in this classroom?</a:t>
            </a:r>
            <a:endParaRPr sz="1800">
              <a:solidFill>
                <a:srgbClr val="535354"/>
              </a:solidFill>
              <a:latin typeface="Corbel"/>
              <a:ea typeface="Corbel"/>
              <a:cs typeface="Corbel"/>
              <a:sym typeface="Corbel"/>
            </a:endParaRPr>
          </a:p>
          <a:p>
            <a:pPr indent="-342900" lvl="0" marL="457200" rtl="0" algn="l">
              <a:lnSpc>
                <a:spcPct val="115000"/>
              </a:lnSpc>
              <a:spcBef>
                <a:spcPts val="0"/>
              </a:spcBef>
              <a:spcAft>
                <a:spcPts val="0"/>
              </a:spcAft>
              <a:buClr>
                <a:srgbClr val="535354"/>
              </a:buClr>
              <a:buSzPts val="1800"/>
              <a:buFont typeface="Corbel"/>
              <a:buChar char="●"/>
            </a:pPr>
            <a:r>
              <a:rPr lang="en-US" sz="1800">
                <a:solidFill>
                  <a:srgbClr val="535354"/>
                </a:solidFill>
                <a:latin typeface="Corbel"/>
                <a:ea typeface="Corbel"/>
                <a:cs typeface="Corbel"/>
                <a:sym typeface="Corbel"/>
              </a:rPr>
              <a:t>What’s missing from this photograph that you have in your classroom?</a:t>
            </a:r>
            <a:endParaRPr sz="1800">
              <a:solidFill>
                <a:srgbClr val="535354"/>
              </a:solidFill>
              <a:latin typeface="Corbel"/>
              <a:ea typeface="Corbel"/>
              <a:cs typeface="Corbel"/>
              <a:sym typeface="Corbel"/>
            </a:endParaRPr>
          </a:p>
          <a:p>
            <a:pPr indent="-342900" lvl="0" marL="457200" rtl="0" algn="l">
              <a:lnSpc>
                <a:spcPct val="115000"/>
              </a:lnSpc>
              <a:spcBef>
                <a:spcPts val="0"/>
              </a:spcBef>
              <a:spcAft>
                <a:spcPts val="0"/>
              </a:spcAft>
              <a:buClr>
                <a:srgbClr val="535354"/>
              </a:buClr>
              <a:buSzPts val="1800"/>
              <a:buFont typeface="Corbel"/>
              <a:buChar char="●"/>
            </a:pPr>
            <a:r>
              <a:rPr lang="en-US" sz="1800">
                <a:solidFill>
                  <a:srgbClr val="535354"/>
                </a:solidFill>
                <a:latin typeface="Corbel"/>
                <a:ea typeface="Corbel"/>
                <a:cs typeface="Corbel"/>
                <a:sym typeface="Corbel"/>
              </a:rPr>
              <a:t>Does this look like your school? How is it the same?  How is it different?</a:t>
            </a:r>
            <a:endParaRPr sz="1800">
              <a:solidFill>
                <a:srgbClr val="535354"/>
              </a:solidFill>
              <a:latin typeface="Corbel"/>
              <a:ea typeface="Corbel"/>
              <a:cs typeface="Corbel"/>
              <a:sym typeface="Corbel"/>
            </a:endParaRPr>
          </a:p>
          <a:p>
            <a:pPr indent="-342900" lvl="0" marL="457200" rtl="0" algn="l">
              <a:lnSpc>
                <a:spcPct val="115000"/>
              </a:lnSpc>
              <a:spcBef>
                <a:spcPts val="0"/>
              </a:spcBef>
              <a:spcAft>
                <a:spcPts val="0"/>
              </a:spcAft>
              <a:buClr>
                <a:srgbClr val="535354"/>
              </a:buClr>
              <a:buSzPts val="1800"/>
              <a:buFont typeface="Corbel"/>
              <a:buChar char="●"/>
            </a:pPr>
            <a:r>
              <a:rPr lang="en-US" sz="1800">
                <a:solidFill>
                  <a:srgbClr val="535354"/>
                </a:solidFill>
                <a:latin typeface="Corbel"/>
                <a:ea typeface="Corbel"/>
                <a:cs typeface="Corbel"/>
                <a:sym typeface="Corbel"/>
              </a:rPr>
              <a:t>What questions do you have about this photograph?</a:t>
            </a:r>
            <a:endParaRPr sz="1800">
              <a:solidFill>
                <a:srgbClr val="535354"/>
              </a:solidFill>
              <a:latin typeface="Corbel"/>
              <a:ea typeface="Corbel"/>
              <a:cs typeface="Corbel"/>
              <a:sym typeface="Corbel"/>
            </a:endParaRPr>
          </a:p>
          <a:p>
            <a:pPr indent="-457200" lvl="0" marL="457200" rtl="0" algn="l">
              <a:spcBef>
                <a:spcPts val="0"/>
              </a:spcBef>
              <a:spcAft>
                <a:spcPts val="0"/>
              </a:spcAft>
              <a:buSzPts val="3600"/>
              <a:buChar char="●"/>
            </a:pPr>
            <a:r>
              <a:t/>
            </a:r>
            <a:endParaRPr/>
          </a:p>
        </p:txBody>
      </p:sp>
      <p:pic>
        <p:nvPicPr>
          <p:cNvPr id="241" name="Google Shape;241;p40"/>
          <p:cNvPicPr preferRelativeResize="0"/>
          <p:nvPr>
            <p:ph idx="1" type="body"/>
          </p:nvPr>
        </p:nvPicPr>
        <p:blipFill rotWithShape="1">
          <a:blip r:embed="rId3">
            <a:alphaModFix/>
          </a:blip>
          <a:srcRect b="0" l="0" r="0" t="0"/>
          <a:stretch/>
        </p:blipFill>
        <p:spPr>
          <a:xfrm>
            <a:off x="4036352" y="483920"/>
            <a:ext cx="7730100" cy="5972700"/>
          </a:xfrm>
          <a:prstGeom prst="rect">
            <a:avLst/>
          </a:prstGeom>
          <a:noFill/>
          <a:ln>
            <a:noFill/>
          </a:ln>
        </p:spPr>
      </p:pic>
      <p:sp>
        <p:nvSpPr>
          <p:cNvPr id="242" name="Google Shape;242;p40"/>
          <p:cNvSpPr txBox="1"/>
          <p:nvPr/>
        </p:nvSpPr>
        <p:spPr>
          <a:xfrm>
            <a:off x="836325" y="4832200"/>
            <a:ext cx="3000000" cy="30000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2200"/>
              </a:spcAft>
              <a:buNone/>
            </a:pPr>
            <a:r>
              <a:rPr lang="en-US" sz="1350">
                <a:latin typeface="Corbel"/>
                <a:ea typeface="Corbel"/>
                <a:cs typeface="Corbel"/>
                <a:sym typeface="Corbel"/>
              </a:rPr>
              <a:t>James Guy Tucker, Jr., Papers (UALR.MS.0004), UA Little Rock Center for Arkansas History and Culture.</a:t>
            </a:r>
            <a:endParaRPr sz="1350">
              <a:solidFill>
                <a:srgbClr val="273A7D"/>
              </a:solidFill>
              <a:uFill>
                <a:noFill/>
              </a:uFill>
              <a:latin typeface="Corbel"/>
              <a:ea typeface="Corbel"/>
              <a:cs typeface="Corbel"/>
              <a:sym typeface="Corbel"/>
              <a:hlinkClick r:id="rId4"/>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6" name="Shape 246"/>
        <p:cNvGrpSpPr/>
        <p:nvPr/>
      </p:nvGrpSpPr>
      <p:grpSpPr>
        <a:xfrm>
          <a:off x="0" y="0"/>
          <a:ext cx="0" cy="0"/>
          <a:chOff x="0" y="0"/>
          <a:chExt cx="0" cy="0"/>
        </a:xfrm>
      </p:grpSpPr>
      <p:pic>
        <p:nvPicPr>
          <p:cNvPr id="247" name="Google Shape;247;p41"/>
          <p:cNvPicPr preferRelativeResize="0"/>
          <p:nvPr>
            <p:ph idx="1" type="body"/>
          </p:nvPr>
        </p:nvPicPr>
        <p:blipFill rotWithShape="1">
          <a:blip r:embed="rId3">
            <a:alphaModFix/>
          </a:blip>
          <a:srcRect b="0" l="0" r="0" t="0"/>
          <a:stretch/>
        </p:blipFill>
        <p:spPr>
          <a:xfrm>
            <a:off x="4077675" y="302325"/>
            <a:ext cx="7731600" cy="6123300"/>
          </a:xfrm>
          <a:prstGeom prst="rect">
            <a:avLst/>
          </a:prstGeom>
          <a:noFill/>
          <a:ln>
            <a:noFill/>
          </a:ln>
        </p:spPr>
      </p:pic>
      <p:sp>
        <p:nvSpPr>
          <p:cNvPr id="248" name="Google Shape;248;p41"/>
          <p:cNvSpPr txBox="1"/>
          <p:nvPr/>
        </p:nvSpPr>
        <p:spPr>
          <a:xfrm>
            <a:off x="157975" y="585425"/>
            <a:ext cx="40053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US" sz="2750" u="sng">
                <a:solidFill>
                  <a:schemeClr val="hlink"/>
                </a:solidFill>
                <a:latin typeface="Montserrat"/>
                <a:ea typeface="Montserrat"/>
                <a:cs typeface="Montserrat"/>
                <a:sym typeface="Montserrat"/>
                <a:hlinkClick r:id="rId4"/>
              </a:rPr>
              <a:t>Capital for the Day: Nashville, 1994</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2" name="Shape 252"/>
        <p:cNvGrpSpPr/>
        <p:nvPr/>
      </p:nvGrpSpPr>
      <p:grpSpPr>
        <a:xfrm>
          <a:off x="0" y="0"/>
          <a:ext cx="0" cy="0"/>
          <a:chOff x="0" y="0"/>
          <a:chExt cx="0" cy="0"/>
        </a:xfrm>
      </p:grpSpPr>
      <p:sp>
        <p:nvSpPr>
          <p:cNvPr id="253" name="Google Shape;253;p42"/>
          <p:cNvSpPr txBox="1"/>
          <p:nvPr>
            <p:ph type="title"/>
          </p:nvPr>
        </p:nvSpPr>
        <p:spPr>
          <a:xfrm>
            <a:off x="381151" y="4557825"/>
            <a:ext cx="3447300" cy="18678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sz="1350">
                <a:solidFill>
                  <a:srgbClr val="000000"/>
                </a:solidFill>
                <a:latin typeface="Arial"/>
                <a:ea typeface="Arial"/>
                <a:cs typeface="Arial"/>
                <a:sym typeface="Arial"/>
              </a:rPr>
              <a:t>James Guy Tucker, Jr., Papers (UALR.MS.0004), UA Little Rock Center for Arkansas History and Culture</a:t>
            </a:r>
            <a:endParaRPr/>
          </a:p>
        </p:txBody>
      </p:sp>
      <p:sp>
        <p:nvSpPr>
          <p:cNvPr id="254" name="Google Shape;254;p42"/>
          <p:cNvSpPr txBox="1"/>
          <p:nvPr>
            <p:ph idx="1" type="body"/>
          </p:nvPr>
        </p:nvSpPr>
        <p:spPr>
          <a:xfrm>
            <a:off x="501800" y="302325"/>
            <a:ext cx="2694900" cy="4557600"/>
          </a:xfrm>
          <a:prstGeom prst="rect">
            <a:avLst/>
          </a:prstGeom>
        </p:spPr>
        <p:txBody>
          <a:bodyPr anchorCtr="0" anchor="ctr" bIns="45700" lIns="91425" spcFirstLastPara="1" rIns="91425" wrap="square" tIns="45700">
            <a:noAutofit/>
          </a:bodyPr>
          <a:lstStyle/>
          <a:p>
            <a:pPr indent="-317500" lvl="0" marL="457200" rtl="0" algn="l">
              <a:spcBef>
                <a:spcPts val="0"/>
              </a:spcBef>
              <a:spcAft>
                <a:spcPts val="0"/>
              </a:spcAft>
              <a:buClr>
                <a:srgbClr val="000000"/>
              </a:buClr>
              <a:buSzPts val="1400"/>
              <a:buFont typeface="Corbel"/>
              <a:buChar char="●"/>
            </a:pPr>
            <a:r>
              <a:rPr lang="en-US" sz="1400">
                <a:solidFill>
                  <a:srgbClr val="000000"/>
                </a:solidFill>
                <a:latin typeface="Corbel"/>
                <a:ea typeface="Corbel"/>
                <a:cs typeface="Corbel"/>
                <a:sym typeface="Corbel"/>
              </a:rPr>
              <a:t>What people, objects, and activities do you see in this classroom?</a:t>
            </a:r>
            <a:endParaRPr sz="1400">
              <a:solidFill>
                <a:srgbClr val="000000"/>
              </a:solidFill>
              <a:latin typeface="Corbel"/>
              <a:ea typeface="Corbel"/>
              <a:cs typeface="Corbel"/>
              <a:sym typeface="Corbel"/>
            </a:endParaRPr>
          </a:p>
          <a:p>
            <a:pPr indent="-317500" lvl="0" marL="457200" rtl="0" algn="l">
              <a:spcBef>
                <a:spcPts val="0"/>
              </a:spcBef>
              <a:spcAft>
                <a:spcPts val="0"/>
              </a:spcAft>
              <a:buClr>
                <a:srgbClr val="000000"/>
              </a:buClr>
              <a:buSzPts val="1400"/>
              <a:buFont typeface="Corbel"/>
              <a:buChar char="●"/>
            </a:pPr>
            <a:r>
              <a:rPr lang="en-US" sz="1400">
                <a:solidFill>
                  <a:srgbClr val="000000"/>
                </a:solidFill>
                <a:latin typeface="Corbel"/>
                <a:ea typeface="Corbel"/>
                <a:cs typeface="Corbel"/>
                <a:sym typeface="Corbel"/>
              </a:rPr>
              <a:t>Does this look like your school? How is it the same?  How is it different?</a:t>
            </a:r>
            <a:endParaRPr sz="1400">
              <a:solidFill>
                <a:srgbClr val="000000"/>
              </a:solidFill>
              <a:latin typeface="Corbel"/>
              <a:ea typeface="Corbel"/>
              <a:cs typeface="Corbel"/>
              <a:sym typeface="Corbel"/>
            </a:endParaRPr>
          </a:p>
          <a:p>
            <a:pPr indent="-317500" lvl="0" marL="457200" rtl="0" algn="l">
              <a:spcBef>
                <a:spcPts val="0"/>
              </a:spcBef>
              <a:spcAft>
                <a:spcPts val="0"/>
              </a:spcAft>
              <a:buClr>
                <a:srgbClr val="000000"/>
              </a:buClr>
              <a:buSzPts val="1400"/>
              <a:buFont typeface="Corbel"/>
              <a:buChar char="●"/>
            </a:pPr>
            <a:r>
              <a:rPr lang="en-US" sz="1400">
                <a:solidFill>
                  <a:srgbClr val="000000"/>
                </a:solidFill>
                <a:latin typeface="Corbel"/>
                <a:ea typeface="Corbel"/>
                <a:cs typeface="Corbel"/>
                <a:sym typeface="Corbel"/>
              </a:rPr>
              <a:t>What questions do you have about this photograph?</a:t>
            </a:r>
            <a:endParaRPr sz="1400">
              <a:solidFill>
                <a:srgbClr val="000000"/>
              </a:solidFill>
              <a:latin typeface="Corbel"/>
              <a:ea typeface="Corbel"/>
              <a:cs typeface="Corbel"/>
              <a:sym typeface="Corbel"/>
            </a:endParaRPr>
          </a:p>
          <a:p>
            <a:pPr indent="0" lvl="0" marL="457200" rtl="0" algn="l">
              <a:spcBef>
                <a:spcPts val="2200"/>
              </a:spcBef>
              <a:spcAft>
                <a:spcPts val="600"/>
              </a:spcAft>
              <a:buNone/>
            </a:pPr>
            <a:r>
              <a:t/>
            </a:r>
            <a:endParaRPr>
              <a:solidFill>
                <a:srgbClr val="000000"/>
              </a:solidFill>
              <a:latin typeface="Corbel"/>
              <a:ea typeface="Corbel"/>
              <a:cs typeface="Corbel"/>
              <a:sym typeface="Corbel"/>
            </a:endParaRPr>
          </a:p>
        </p:txBody>
      </p:sp>
      <p:pic>
        <p:nvPicPr>
          <p:cNvPr id="255" name="Google Shape;255;p42"/>
          <p:cNvPicPr preferRelativeResize="0"/>
          <p:nvPr>
            <p:ph idx="1" type="body"/>
          </p:nvPr>
        </p:nvPicPr>
        <p:blipFill rotWithShape="1">
          <a:blip r:embed="rId3">
            <a:alphaModFix/>
          </a:blip>
          <a:srcRect b="0" l="0" r="0" t="0"/>
          <a:stretch/>
        </p:blipFill>
        <p:spPr>
          <a:xfrm>
            <a:off x="4077675" y="302325"/>
            <a:ext cx="7731600" cy="61233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 name="Shape 73"/>
        <p:cNvGrpSpPr/>
        <p:nvPr/>
      </p:nvGrpSpPr>
      <p:grpSpPr>
        <a:xfrm>
          <a:off x="0" y="0"/>
          <a:ext cx="0" cy="0"/>
          <a:chOff x="0" y="0"/>
          <a:chExt cx="0" cy="0"/>
        </a:xfrm>
      </p:grpSpPr>
      <p:sp>
        <p:nvSpPr>
          <p:cNvPr id="74" name="Google Shape;74;p16"/>
          <p:cNvSpPr txBox="1"/>
          <p:nvPr>
            <p:ph type="title"/>
          </p:nvPr>
        </p:nvSpPr>
        <p:spPr>
          <a:xfrm>
            <a:off x="325252" y="3726400"/>
            <a:ext cx="3000000" cy="21372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i="1" lang="en-US" sz="1400">
                <a:solidFill>
                  <a:srgbClr val="000000"/>
                </a:solidFill>
                <a:latin typeface="Corbel"/>
                <a:ea typeface="Corbel"/>
                <a:cs typeface="Corbel"/>
                <a:sym typeface="Corbel"/>
              </a:rPr>
              <a:t>McGuffey’s Newly Revised Eclectic Primer. With Pictorial Illustrations.</a:t>
            </a:r>
            <a:r>
              <a:rPr lang="en-US" sz="1400">
                <a:solidFill>
                  <a:srgbClr val="000000"/>
                </a:solidFill>
                <a:latin typeface="Corbel"/>
                <a:ea typeface="Corbel"/>
                <a:cs typeface="Corbel"/>
                <a:sym typeface="Corbel"/>
              </a:rPr>
              <a:t> Page 2 Cincinnati: W. B. Smith &amp; Co., 1849. Rare Book and Special Collections Division, Library of Congress (014.00.00)</a:t>
            </a:r>
            <a:endParaRPr sz="1400">
              <a:solidFill>
                <a:srgbClr val="000000"/>
              </a:solidFill>
              <a:latin typeface="Corbel"/>
              <a:ea typeface="Corbel"/>
              <a:cs typeface="Corbel"/>
              <a:sym typeface="Corbel"/>
            </a:endParaRPr>
          </a:p>
        </p:txBody>
      </p:sp>
      <p:pic>
        <p:nvPicPr>
          <p:cNvPr descr="&lt;p&gt;The pages of this school book each have 7 letters on them, with drawings of the items above the words illustrating each letter.&lt;/p&gt;&#10;" id="75" name="Google Shape;75;p16"/>
          <p:cNvPicPr preferRelativeResize="0"/>
          <p:nvPr/>
        </p:nvPicPr>
        <p:blipFill>
          <a:blip r:embed="rId3">
            <a:alphaModFix/>
          </a:blip>
          <a:stretch>
            <a:fillRect/>
          </a:stretch>
        </p:blipFill>
        <p:spPr>
          <a:xfrm>
            <a:off x="3892100" y="148008"/>
            <a:ext cx="8118351" cy="6225816"/>
          </a:xfrm>
          <a:prstGeom prst="rect">
            <a:avLst/>
          </a:prstGeom>
          <a:noFill/>
          <a:ln>
            <a:noFill/>
          </a:ln>
        </p:spPr>
      </p:pic>
      <p:sp>
        <p:nvSpPr>
          <p:cNvPr id="76" name="Google Shape;76;p16"/>
          <p:cNvSpPr txBox="1"/>
          <p:nvPr/>
        </p:nvSpPr>
        <p:spPr>
          <a:xfrm>
            <a:off x="325250" y="576150"/>
            <a:ext cx="3000000" cy="3000000"/>
          </a:xfrm>
          <a:prstGeom prst="rect">
            <a:avLst/>
          </a:prstGeom>
          <a:noFill/>
          <a:ln>
            <a:noFill/>
          </a:ln>
        </p:spPr>
        <p:txBody>
          <a:bodyPr anchorCtr="0" anchor="ctr" bIns="91425" lIns="91425" spcFirstLastPara="1" rIns="91425" wrap="square" tIns="91425">
            <a:noAutofit/>
          </a:bodyPr>
          <a:lstStyle/>
          <a:p>
            <a:pPr indent="-317500" lvl="0" marL="457200" rtl="0" algn="l">
              <a:lnSpc>
                <a:spcPct val="115000"/>
              </a:lnSpc>
              <a:spcBef>
                <a:spcPts val="0"/>
              </a:spcBef>
              <a:spcAft>
                <a:spcPts val="0"/>
              </a:spcAft>
              <a:buClr>
                <a:srgbClr val="535354"/>
              </a:buClr>
              <a:buSzPts val="1400"/>
              <a:buFont typeface="Corbel"/>
              <a:buChar char="●"/>
            </a:pPr>
            <a:r>
              <a:rPr lang="en-US">
                <a:solidFill>
                  <a:srgbClr val="535354"/>
                </a:solidFill>
                <a:latin typeface="Corbel"/>
                <a:ea typeface="Corbel"/>
                <a:cs typeface="Corbel"/>
                <a:sym typeface="Corbel"/>
              </a:rPr>
              <a:t>How do we know this book was used a long time ago?</a:t>
            </a:r>
            <a:endParaRPr>
              <a:solidFill>
                <a:srgbClr val="535354"/>
              </a:solidFill>
              <a:latin typeface="Corbel"/>
              <a:ea typeface="Corbel"/>
              <a:cs typeface="Corbel"/>
              <a:sym typeface="Corbel"/>
            </a:endParaRPr>
          </a:p>
          <a:p>
            <a:pPr indent="-317500" lvl="0" marL="457200" rtl="0" algn="l">
              <a:lnSpc>
                <a:spcPct val="115000"/>
              </a:lnSpc>
              <a:spcBef>
                <a:spcPts val="0"/>
              </a:spcBef>
              <a:spcAft>
                <a:spcPts val="0"/>
              </a:spcAft>
              <a:buClr>
                <a:srgbClr val="535354"/>
              </a:buClr>
              <a:buSzPts val="1400"/>
              <a:buFont typeface="Corbel"/>
              <a:buChar char="●"/>
            </a:pPr>
            <a:r>
              <a:rPr lang="en-US">
                <a:solidFill>
                  <a:srgbClr val="535354"/>
                </a:solidFill>
                <a:latin typeface="Corbel"/>
                <a:ea typeface="Corbel"/>
                <a:cs typeface="Corbel"/>
                <a:sym typeface="Corbel"/>
              </a:rPr>
              <a:t>Describe the pages of this ABC book. How do they look similar to and different from books in your class?</a:t>
            </a:r>
            <a:endParaRPr>
              <a:solidFill>
                <a:srgbClr val="535354"/>
              </a:solidFill>
              <a:latin typeface="Corbel"/>
              <a:ea typeface="Corbel"/>
              <a:cs typeface="Corbel"/>
              <a:sym typeface="Corbel"/>
            </a:endParaRPr>
          </a:p>
          <a:p>
            <a:pPr indent="-317500" lvl="0" marL="457200" rtl="0" algn="l">
              <a:lnSpc>
                <a:spcPct val="115000"/>
              </a:lnSpc>
              <a:spcBef>
                <a:spcPts val="0"/>
              </a:spcBef>
              <a:spcAft>
                <a:spcPts val="0"/>
              </a:spcAft>
              <a:buClr>
                <a:srgbClr val="535354"/>
              </a:buClr>
              <a:buSzPts val="1400"/>
              <a:buFont typeface="Corbel"/>
              <a:buChar char="●"/>
            </a:pPr>
            <a:r>
              <a:rPr lang="en-US">
                <a:solidFill>
                  <a:srgbClr val="535354"/>
                </a:solidFill>
                <a:latin typeface="Corbel"/>
                <a:ea typeface="Corbel"/>
                <a:cs typeface="Corbel"/>
                <a:sym typeface="Corbel"/>
              </a:rPr>
              <a:t>What questions do you have about this book?</a:t>
            </a:r>
            <a:endParaRPr>
              <a:solidFill>
                <a:srgbClr val="535354"/>
              </a:solidFill>
              <a:latin typeface="Corbel"/>
              <a:ea typeface="Corbel"/>
              <a:cs typeface="Corbel"/>
              <a:sym typeface="Corbe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 name="Shape 80"/>
        <p:cNvGrpSpPr/>
        <p:nvPr/>
      </p:nvGrpSpPr>
      <p:grpSpPr>
        <a:xfrm>
          <a:off x="0" y="0"/>
          <a:ext cx="0" cy="0"/>
          <a:chOff x="0" y="0"/>
          <a:chExt cx="0" cy="0"/>
        </a:xfrm>
      </p:grpSpPr>
      <p:sp>
        <p:nvSpPr>
          <p:cNvPr id="81" name="Google Shape;81;p17"/>
          <p:cNvSpPr txBox="1"/>
          <p:nvPr>
            <p:ph type="title"/>
          </p:nvPr>
        </p:nvSpPr>
        <p:spPr>
          <a:xfrm>
            <a:off x="684212" y="4487332"/>
            <a:ext cx="8534400" cy="1507067"/>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lt1"/>
              </a:buClr>
              <a:buSzPts val="3600"/>
              <a:buFont typeface="Century Gothic"/>
              <a:buNone/>
            </a:pPr>
            <a:r>
              <a:t/>
            </a:r>
            <a:endParaRPr b="0" i="0" sz="3600" u="none" cap="none" strike="noStrike">
              <a:solidFill>
                <a:schemeClr val="lt1"/>
              </a:solidFill>
              <a:latin typeface="Century Gothic"/>
              <a:ea typeface="Century Gothic"/>
              <a:cs typeface="Century Gothic"/>
              <a:sym typeface="Century Gothic"/>
            </a:endParaRPr>
          </a:p>
        </p:txBody>
      </p:sp>
      <p:pic>
        <p:nvPicPr>
          <p:cNvPr descr="&lt;p&gt;Second grade class portrait from Belle Grove Elementary School in Fort Smith, 1889&lt;/p&gt;&#10;" id="82" name="Google Shape;82;p17"/>
          <p:cNvPicPr preferRelativeResize="0"/>
          <p:nvPr/>
        </p:nvPicPr>
        <p:blipFill>
          <a:blip r:embed="rId3">
            <a:alphaModFix/>
          </a:blip>
          <a:stretch>
            <a:fillRect/>
          </a:stretch>
        </p:blipFill>
        <p:spPr>
          <a:xfrm>
            <a:off x="2003063" y="194263"/>
            <a:ext cx="8185875" cy="6469475"/>
          </a:xfrm>
          <a:prstGeom prst="rect">
            <a:avLst/>
          </a:prstGeom>
          <a:noFill/>
          <a:ln>
            <a:noFill/>
          </a:ln>
        </p:spPr>
      </p:pic>
      <p:sp>
        <p:nvSpPr>
          <p:cNvPr id="83" name="Google Shape;83;p17"/>
          <p:cNvSpPr txBox="1"/>
          <p:nvPr/>
        </p:nvSpPr>
        <p:spPr>
          <a:xfrm>
            <a:off x="1635525" y="5994400"/>
            <a:ext cx="9264900" cy="150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US" sz="1700" u="sng">
                <a:solidFill>
                  <a:schemeClr val="hlink"/>
                </a:solidFill>
                <a:hlinkClick r:id="rId4"/>
              </a:rPr>
              <a:t>Second grade class portrait from Belle Grove Elementary School in Fort Smith, 1889</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 name="Shape 87"/>
        <p:cNvGrpSpPr/>
        <p:nvPr/>
      </p:nvGrpSpPr>
      <p:grpSpPr>
        <a:xfrm>
          <a:off x="0" y="0"/>
          <a:ext cx="0" cy="0"/>
          <a:chOff x="0" y="0"/>
          <a:chExt cx="0" cy="0"/>
        </a:xfrm>
      </p:grpSpPr>
      <p:sp>
        <p:nvSpPr>
          <p:cNvPr id="88" name="Google Shape;88;p18"/>
          <p:cNvSpPr txBox="1"/>
          <p:nvPr>
            <p:ph type="title"/>
          </p:nvPr>
        </p:nvSpPr>
        <p:spPr>
          <a:xfrm>
            <a:off x="684212" y="4487332"/>
            <a:ext cx="8534400" cy="15072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pic>
        <p:nvPicPr>
          <p:cNvPr descr="&lt;p&gt;Second grade class portrait from Belle Grove Elementary School in Fort Smith, 1889&lt;/p&gt;&#10;" id="89" name="Google Shape;89;p18"/>
          <p:cNvPicPr preferRelativeResize="0"/>
          <p:nvPr/>
        </p:nvPicPr>
        <p:blipFill>
          <a:blip r:embed="rId3">
            <a:alphaModFix/>
          </a:blip>
          <a:stretch>
            <a:fillRect/>
          </a:stretch>
        </p:blipFill>
        <p:spPr>
          <a:xfrm>
            <a:off x="2003063" y="194263"/>
            <a:ext cx="8185875" cy="6469475"/>
          </a:xfrm>
          <a:prstGeom prst="rect">
            <a:avLst/>
          </a:prstGeom>
          <a:noFill/>
          <a:ln>
            <a:noFill/>
          </a:ln>
        </p:spPr>
      </p:pic>
      <p:sp>
        <p:nvSpPr>
          <p:cNvPr id="90" name="Google Shape;90;p18"/>
          <p:cNvSpPr txBox="1"/>
          <p:nvPr/>
        </p:nvSpPr>
        <p:spPr>
          <a:xfrm>
            <a:off x="-50725" y="1412475"/>
            <a:ext cx="2053800" cy="3651900"/>
          </a:xfrm>
          <a:prstGeom prst="rect">
            <a:avLst/>
          </a:prstGeom>
          <a:noFill/>
          <a:ln>
            <a:noFill/>
          </a:ln>
        </p:spPr>
        <p:txBody>
          <a:bodyPr anchorCtr="0" anchor="ctr" bIns="91425" lIns="91425" spcFirstLastPara="1" rIns="91425" wrap="square" tIns="91425">
            <a:noAutofit/>
          </a:bodyPr>
          <a:lstStyle/>
          <a:p>
            <a:pPr indent="-314325" lvl="0" marL="457200" rtl="0" algn="l">
              <a:lnSpc>
                <a:spcPct val="115000"/>
              </a:lnSpc>
              <a:spcBef>
                <a:spcPts val="0"/>
              </a:spcBef>
              <a:spcAft>
                <a:spcPts val="0"/>
              </a:spcAft>
              <a:buClr>
                <a:srgbClr val="535354"/>
              </a:buClr>
              <a:buSzPts val="1350"/>
              <a:buFont typeface="Corbel"/>
              <a:buChar char="●"/>
            </a:pPr>
            <a:r>
              <a:rPr lang="en-US" sz="1350">
                <a:solidFill>
                  <a:srgbClr val="535354"/>
                </a:solidFill>
                <a:latin typeface="Corbel"/>
                <a:ea typeface="Corbel"/>
                <a:cs typeface="Corbel"/>
                <a:sym typeface="Corbel"/>
              </a:rPr>
              <a:t>How do we know this picture was taken in the past?</a:t>
            </a:r>
            <a:endParaRPr sz="1350">
              <a:solidFill>
                <a:srgbClr val="535354"/>
              </a:solidFill>
              <a:latin typeface="Corbel"/>
              <a:ea typeface="Corbel"/>
              <a:cs typeface="Corbel"/>
              <a:sym typeface="Corbel"/>
            </a:endParaRPr>
          </a:p>
          <a:p>
            <a:pPr indent="-314325" lvl="0" marL="457200" rtl="0" algn="l">
              <a:lnSpc>
                <a:spcPct val="115000"/>
              </a:lnSpc>
              <a:spcBef>
                <a:spcPts val="0"/>
              </a:spcBef>
              <a:spcAft>
                <a:spcPts val="0"/>
              </a:spcAft>
              <a:buClr>
                <a:srgbClr val="535354"/>
              </a:buClr>
              <a:buSzPts val="1350"/>
              <a:buFont typeface="Corbel"/>
              <a:buChar char="●"/>
            </a:pPr>
            <a:r>
              <a:rPr lang="en-US" sz="1350">
                <a:solidFill>
                  <a:srgbClr val="535354"/>
                </a:solidFill>
                <a:latin typeface="Corbel"/>
                <a:ea typeface="Corbel"/>
                <a:cs typeface="Corbel"/>
                <a:sym typeface="Corbel"/>
              </a:rPr>
              <a:t>Describe the children and their teacher. How do they look similar to and different from your class and teacher?</a:t>
            </a:r>
            <a:endParaRPr sz="1350">
              <a:solidFill>
                <a:srgbClr val="535354"/>
              </a:solidFill>
              <a:latin typeface="Corbel"/>
              <a:ea typeface="Corbel"/>
              <a:cs typeface="Corbel"/>
              <a:sym typeface="Corbel"/>
            </a:endParaRPr>
          </a:p>
          <a:p>
            <a:pPr indent="-314325" lvl="0" marL="457200" rtl="0" algn="l">
              <a:lnSpc>
                <a:spcPct val="115000"/>
              </a:lnSpc>
              <a:spcBef>
                <a:spcPts val="0"/>
              </a:spcBef>
              <a:spcAft>
                <a:spcPts val="0"/>
              </a:spcAft>
              <a:buClr>
                <a:srgbClr val="535354"/>
              </a:buClr>
              <a:buSzPts val="1350"/>
              <a:buFont typeface="Corbel"/>
              <a:buChar char="●"/>
            </a:pPr>
            <a:r>
              <a:rPr lang="en-US" sz="1350">
                <a:solidFill>
                  <a:srgbClr val="535354"/>
                </a:solidFill>
                <a:latin typeface="Corbel"/>
                <a:ea typeface="Corbel"/>
                <a:cs typeface="Corbel"/>
                <a:sym typeface="Corbel"/>
              </a:rPr>
              <a:t>Does this look like your school? How is it the same?  How is it different?</a:t>
            </a:r>
            <a:endParaRPr sz="1350">
              <a:solidFill>
                <a:srgbClr val="535354"/>
              </a:solidFill>
              <a:latin typeface="Corbel"/>
              <a:ea typeface="Corbel"/>
              <a:cs typeface="Corbel"/>
              <a:sym typeface="Corbel"/>
            </a:endParaRPr>
          </a:p>
          <a:p>
            <a:pPr indent="-314325" lvl="0" marL="457200" rtl="0" algn="l">
              <a:lnSpc>
                <a:spcPct val="115000"/>
              </a:lnSpc>
              <a:spcBef>
                <a:spcPts val="0"/>
              </a:spcBef>
              <a:spcAft>
                <a:spcPts val="0"/>
              </a:spcAft>
              <a:buClr>
                <a:srgbClr val="535354"/>
              </a:buClr>
              <a:buSzPts val="1350"/>
              <a:buFont typeface="Corbel"/>
              <a:buChar char="●"/>
            </a:pPr>
            <a:r>
              <a:rPr lang="en-US" sz="1350">
                <a:solidFill>
                  <a:srgbClr val="535354"/>
                </a:solidFill>
                <a:latin typeface="Corbel"/>
                <a:ea typeface="Corbel"/>
                <a:cs typeface="Corbel"/>
                <a:sym typeface="Corbel"/>
              </a:rPr>
              <a:t>What questions do you have about this photograph?</a:t>
            </a:r>
            <a:endParaRPr sz="1350">
              <a:solidFill>
                <a:srgbClr val="535354"/>
              </a:solidFill>
              <a:latin typeface="Corbel"/>
              <a:ea typeface="Corbel"/>
              <a:cs typeface="Corbel"/>
              <a:sym typeface="Corbel"/>
            </a:endParaRPr>
          </a:p>
        </p:txBody>
      </p:sp>
      <p:sp>
        <p:nvSpPr>
          <p:cNvPr id="91" name="Google Shape;91;p18"/>
          <p:cNvSpPr txBox="1"/>
          <p:nvPr/>
        </p:nvSpPr>
        <p:spPr>
          <a:xfrm>
            <a:off x="2239525" y="4655575"/>
            <a:ext cx="83169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a:latin typeface="Corbel"/>
                <a:ea typeface="Corbel"/>
                <a:cs typeface="Corbel"/>
                <a:sym typeface="Corbel"/>
              </a:rPr>
              <a:t>Education Photograph Collection (UALR.PH.0011), UA Little Rock Center for Arkansas History and Culture.</a:t>
            </a:r>
            <a:endParaRPr>
              <a:latin typeface="Corbel"/>
              <a:ea typeface="Corbel"/>
              <a:cs typeface="Corbel"/>
              <a:sym typeface="Corbe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 name="Shape 95"/>
        <p:cNvGrpSpPr/>
        <p:nvPr/>
      </p:nvGrpSpPr>
      <p:grpSpPr>
        <a:xfrm>
          <a:off x="0" y="0"/>
          <a:ext cx="0" cy="0"/>
          <a:chOff x="0" y="0"/>
          <a:chExt cx="0" cy="0"/>
        </a:xfrm>
      </p:grpSpPr>
      <p:pic>
        <p:nvPicPr>
          <p:cNvPr descr="&lt;p&gt;The photograph is faded and torn. It shows the school building with black students of different ages standing outside. They are dressed formally, the boys with jackets and hats, the girls in dresses.&lt;/p&gt;&#10;" id="96" name="Google Shape;96;p19"/>
          <p:cNvPicPr preferRelativeResize="0"/>
          <p:nvPr/>
        </p:nvPicPr>
        <p:blipFill>
          <a:blip r:embed="rId3">
            <a:alphaModFix/>
          </a:blip>
          <a:stretch>
            <a:fillRect/>
          </a:stretch>
        </p:blipFill>
        <p:spPr>
          <a:xfrm>
            <a:off x="2412900" y="190624"/>
            <a:ext cx="9779100" cy="6309450"/>
          </a:xfrm>
          <a:prstGeom prst="rect">
            <a:avLst/>
          </a:prstGeom>
          <a:noFill/>
          <a:ln>
            <a:noFill/>
          </a:ln>
        </p:spPr>
      </p:pic>
      <p:sp>
        <p:nvSpPr>
          <p:cNvPr id="97" name="Google Shape;97;p19"/>
          <p:cNvSpPr txBox="1"/>
          <p:nvPr/>
        </p:nvSpPr>
        <p:spPr>
          <a:xfrm>
            <a:off x="4079500" y="6114600"/>
            <a:ext cx="6718500" cy="539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US" sz="1350">
                <a:solidFill>
                  <a:srgbClr val="535354"/>
                </a:solidFill>
                <a:latin typeface="Open Sans"/>
                <a:ea typeface="Open Sans"/>
                <a:cs typeface="Open Sans"/>
                <a:sym typeface="Open Sans"/>
              </a:rPr>
              <a:t>			</a:t>
            </a:r>
            <a:endParaRPr sz="1350">
              <a:solidFill>
                <a:srgbClr val="535354"/>
              </a:solidFill>
              <a:latin typeface="Open Sans"/>
              <a:ea typeface="Open Sans"/>
              <a:cs typeface="Open Sans"/>
              <a:sym typeface="Open Sans"/>
            </a:endParaRPr>
          </a:p>
          <a:p>
            <a:pPr indent="0" lvl="0" marL="0" rtl="0" algn="l">
              <a:lnSpc>
                <a:spcPct val="139147"/>
              </a:lnSpc>
              <a:spcBef>
                <a:spcPts val="2000"/>
              </a:spcBef>
              <a:spcAft>
                <a:spcPts val="1600"/>
              </a:spcAft>
              <a:buNone/>
            </a:pPr>
            <a:r>
              <a:rPr b="1" lang="en-US" sz="1700" u="sng">
                <a:solidFill>
                  <a:schemeClr val="hlink"/>
                </a:solidFill>
                <a:hlinkClick r:id="rId4"/>
              </a:rPr>
              <a:t>School for African American Children, Fayetteville, Arkansas</a:t>
            </a:r>
            <a:endParaRPr b="1" sz="1700">
              <a:solidFill>
                <a:srgbClr val="232324"/>
              </a:solidFill>
              <a:uFill>
                <a:noFill/>
              </a:uFill>
              <a:hlinkClick r:id="rId5"/>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 name="Shape 101"/>
        <p:cNvGrpSpPr/>
        <p:nvPr/>
      </p:nvGrpSpPr>
      <p:grpSpPr>
        <a:xfrm>
          <a:off x="0" y="0"/>
          <a:ext cx="0" cy="0"/>
          <a:chOff x="0" y="0"/>
          <a:chExt cx="0" cy="0"/>
        </a:xfrm>
      </p:grpSpPr>
      <p:sp>
        <p:nvSpPr>
          <p:cNvPr id="102" name="Google Shape;102;p20"/>
          <p:cNvSpPr txBox="1"/>
          <p:nvPr>
            <p:ph type="title"/>
          </p:nvPr>
        </p:nvSpPr>
        <p:spPr>
          <a:xfrm>
            <a:off x="684212" y="4487332"/>
            <a:ext cx="8534400" cy="15072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pic>
        <p:nvPicPr>
          <p:cNvPr descr="&lt;p&gt;The photograph is faded and torn. It shows the school building with black students of different ages standing outside. They are dressed formally, the boys with jackets and hats, the girls in dresses.&lt;/p&gt;&#10;" id="103" name="Google Shape;103;p20"/>
          <p:cNvPicPr preferRelativeResize="0"/>
          <p:nvPr/>
        </p:nvPicPr>
        <p:blipFill>
          <a:blip r:embed="rId3">
            <a:alphaModFix/>
          </a:blip>
          <a:stretch>
            <a:fillRect/>
          </a:stretch>
        </p:blipFill>
        <p:spPr>
          <a:xfrm>
            <a:off x="2412900" y="190624"/>
            <a:ext cx="9779100" cy="6309450"/>
          </a:xfrm>
          <a:prstGeom prst="rect">
            <a:avLst/>
          </a:prstGeom>
          <a:noFill/>
          <a:ln>
            <a:noFill/>
          </a:ln>
        </p:spPr>
      </p:pic>
      <p:sp>
        <p:nvSpPr>
          <p:cNvPr id="104" name="Google Shape;104;p20"/>
          <p:cNvSpPr txBox="1"/>
          <p:nvPr/>
        </p:nvSpPr>
        <p:spPr>
          <a:xfrm>
            <a:off x="-139375" y="1524000"/>
            <a:ext cx="2406900" cy="4358400"/>
          </a:xfrm>
          <a:prstGeom prst="rect">
            <a:avLst/>
          </a:prstGeom>
          <a:noFill/>
          <a:ln>
            <a:noFill/>
          </a:ln>
        </p:spPr>
        <p:txBody>
          <a:bodyPr anchorCtr="0" anchor="ctr" bIns="91425" lIns="91425" spcFirstLastPara="1" rIns="91425" wrap="square" tIns="91425">
            <a:noAutofit/>
          </a:bodyPr>
          <a:lstStyle/>
          <a:p>
            <a:pPr indent="-330200" lvl="0" marL="457200" rtl="0" algn="l">
              <a:lnSpc>
                <a:spcPct val="115000"/>
              </a:lnSpc>
              <a:spcBef>
                <a:spcPts val="0"/>
              </a:spcBef>
              <a:spcAft>
                <a:spcPts val="0"/>
              </a:spcAft>
              <a:buSzPts val="1600"/>
              <a:buFont typeface="Corbel"/>
              <a:buChar char="●"/>
            </a:pPr>
            <a:r>
              <a:rPr lang="en-US" sz="1600">
                <a:latin typeface="Corbel"/>
                <a:ea typeface="Corbel"/>
                <a:cs typeface="Corbel"/>
                <a:sym typeface="Corbel"/>
              </a:rPr>
              <a:t>How do we know this picture was taken in the past?</a:t>
            </a:r>
            <a:endParaRPr sz="1600">
              <a:latin typeface="Corbel"/>
              <a:ea typeface="Corbel"/>
              <a:cs typeface="Corbel"/>
              <a:sym typeface="Corbel"/>
            </a:endParaRPr>
          </a:p>
          <a:p>
            <a:pPr indent="-330200" lvl="0" marL="457200" rtl="0" algn="l">
              <a:lnSpc>
                <a:spcPct val="115000"/>
              </a:lnSpc>
              <a:spcBef>
                <a:spcPts val="0"/>
              </a:spcBef>
              <a:spcAft>
                <a:spcPts val="0"/>
              </a:spcAft>
              <a:buSzPts val="1600"/>
              <a:buFont typeface="Corbel"/>
              <a:buChar char="●"/>
            </a:pPr>
            <a:r>
              <a:rPr lang="en-US" sz="1600">
                <a:latin typeface="Corbel"/>
                <a:ea typeface="Corbel"/>
                <a:cs typeface="Corbel"/>
                <a:sym typeface="Corbel"/>
              </a:rPr>
              <a:t>Describe the children. How do they look similar to and different from your class and teacher?</a:t>
            </a:r>
            <a:endParaRPr sz="1600">
              <a:latin typeface="Corbel"/>
              <a:ea typeface="Corbel"/>
              <a:cs typeface="Corbel"/>
              <a:sym typeface="Corbel"/>
            </a:endParaRPr>
          </a:p>
          <a:p>
            <a:pPr indent="-330200" lvl="0" marL="457200" rtl="0" algn="l">
              <a:lnSpc>
                <a:spcPct val="115000"/>
              </a:lnSpc>
              <a:spcBef>
                <a:spcPts val="0"/>
              </a:spcBef>
              <a:spcAft>
                <a:spcPts val="0"/>
              </a:spcAft>
              <a:buSzPts val="1600"/>
              <a:buFont typeface="Corbel"/>
              <a:buChar char="●"/>
            </a:pPr>
            <a:r>
              <a:rPr lang="en-US" sz="1600">
                <a:latin typeface="Corbel"/>
                <a:ea typeface="Corbel"/>
                <a:cs typeface="Corbel"/>
                <a:sym typeface="Corbel"/>
              </a:rPr>
              <a:t>Does this look like your school? How is it the same?  How is it different?</a:t>
            </a:r>
            <a:endParaRPr sz="1600">
              <a:latin typeface="Corbel"/>
              <a:ea typeface="Corbel"/>
              <a:cs typeface="Corbel"/>
              <a:sym typeface="Corbel"/>
            </a:endParaRPr>
          </a:p>
          <a:p>
            <a:pPr indent="-330200" lvl="0" marL="457200" rtl="0" algn="l">
              <a:lnSpc>
                <a:spcPct val="115000"/>
              </a:lnSpc>
              <a:spcBef>
                <a:spcPts val="0"/>
              </a:spcBef>
              <a:spcAft>
                <a:spcPts val="0"/>
              </a:spcAft>
              <a:buSzPts val="1600"/>
              <a:buFont typeface="Corbel"/>
              <a:buChar char="●"/>
            </a:pPr>
            <a:r>
              <a:rPr lang="en-US" sz="1600">
                <a:latin typeface="Corbel"/>
                <a:ea typeface="Corbel"/>
                <a:cs typeface="Corbel"/>
                <a:sym typeface="Corbel"/>
              </a:rPr>
              <a:t>What questions do you have about this photograph?</a:t>
            </a:r>
            <a:endParaRPr sz="1600">
              <a:latin typeface="Corbel"/>
              <a:ea typeface="Corbel"/>
              <a:cs typeface="Corbel"/>
              <a:sym typeface="Corbel"/>
            </a:endParaRPr>
          </a:p>
        </p:txBody>
      </p:sp>
      <p:sp>
        <p:nvSpPr>
          <p:cNvPr id="105" name="Google Shape;105;p20"/>
          <p:cNvSpPr txBox="1"/>
          <p:nvPr/>
        </p:nvSpPr>
        <p:spPr>
          <a:xfrm>
            <a:off x="3204300" y="6161075"/>
            <a:ext cx="8196300" cy="93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a:latin typeface="Corbel"/>
                <a:ea typeface="Corbel"/>
                <a:cs typeface="Corbel"/>
                <a:sym typeface="Corbel"/>
              </a:rPr>
              <a:t>F. P. Rose Photograph Collection (UALR.PH.0103), UA Little Rock Center for Arkansas History and Culture.</a:t>
            </a:r>
            <a:endParaRPr>
              <a:latin typeface="Corbel"/>
              <a:ea typeface="Corbel"/>
              <a:cs typeface="Corbel"/>
              <a:sym typeface="Corbe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9" name="Shape 109"/>
        <p:cNvGrpSpPr/>
        <p:nvPr/>
      </p:nvGrpSpPr>
      <p:grpSpPr>
        <a:xfrm>
          <a:off x="0" y="0"/>
          <a:ext cx="0" cy="0"/>
          <a:chOff x="0" y="0"/>
          <a:chExt cx="0" cy="0"/>
        </a:xfrm>
      </p:grpSpPr>
      <p:pic>
        <p:nvPicPr>
          <p:cNvPr descr="&lt;p&gt;The entire newsletter is 3 pages long and the paper has turned brown. The articles are on the third page of the newsletter, in the second and third columns.&lt;/p&gt;&#10;" id="110" name="Google Shape;110;p21"/>
          <p:cNvPicPr preferRelativeResize="0"/>
          <p:nvPr/>
        </p:nvPicPr>
        <p:blipFill>
          <a:blip r:embed="rId3">
            <a:alphaModFix/>
          </a:blip>
          <a:stretch>
            <a:fillRect/>
          </a:stretch>
        </p:blipFill>
        <p:spPr>
          <a:xfrm>
            <a:off x="183250" y="177750"/>
            <a:ext cx="5048525" cy="6502500"/>
          </a:xfrm>
          <a:prstGeom prst="rect">
            <a:avLst/>
          </a:prstGeom>
          <a:noFill/>
          <a:ln>
            <a:noFill/>
          </a:ln>
        </p:spPr>
      </p:pic>
      <p:sp>
        <p:nvSpPr>
          <p:cNvPr id="111" name="Google Shape;111;p21"/>
          <p:cNvSpPr txBox="1"/>
          <p:nvPr/>
        </p:nvSpPr>
        <p:spPr>
          <a:xfrm>
            <a:off x="5194500" y="585400"/>
            <a:ext cx="6997500" cy="486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US" sz="3600" u="sng">
                <a:solidFill>
                  <a:schemeClr val="hlink"/>
                </a:solidFill>
                <a:latin typeface="Corbel"/>
                <a:ea typeface="Corbel"/>
                <a:cs typeface="Corbel"/>
                <a:sym typeface="Corbel"/>
                <a:hlinkClick r:id="rId4"/>
              </a:rPr>
              <a:t>“Some Things We Have Learned” </a:t>
            </a:r>
            <a:endParaRPr b="1" sz="3600">
              <a:solidFill>
                <a:srgbClr val="232324"/>
              </a:solidFill>
              <a:latin typeface="Corbel"/>
              <a:ea typeface="Corbel"/>
              <a:cs typeface="Corbel"/>
              <a:sym typeface="Corbel"/>
            </a:endParaRPr>
          </a:p>
          <a:p>
            <a:pPr indent="457200" lvl="0" marL="914400" rtl="0" algn="l">
              <a:spcBef>
                <a:spcPts val="0"/>
              </a:spcBef>
              <a:spcAft>
                <a:spcPts val="0"/>
              </a:spcAft>
              <a:buNone/>
            </a:pPr>
            <a:r>
              <a:rPr b="1" lang="en-US" sz="3600" u="sng">
                <a:solidFill>
                  <a:schemeClr val="hlink"/>
                </a:solidFill>
                <a:latin typeface="Corbel"/>
                <a:ea typeface="Corbel"/>
                <a:cs typeface="Corbel"/>
                <a:sym typeface="Corbel"/>
                <a:hlinkClick r:id="rId5"/>
              </a:rPr>
              <a:t>Sixth Grade Junior</a:t>
            </a:r>
            <a:endParaRPr b="1" sz="3600">
              <a:solidFill>
                <a:srgbClr val="232324"/>
              </a:solidFill>
              <a:latin typeface="Corbel"/>
              <a:ea typeface="Corbel"/>
              <a:cs typeface="Corbel"/>
              <a:sym typeface="Corbel"/>
            </a:endParaRPr>
          </a:p>
          <a:p>
            <a:pPr indent="0" lvl="0" marL="0" rtl="0" algn="l">
              <a:spcBef>
                <a:spcPts val="0"/>
              </a:spcBef>
              <a:spcAft>
                <a:spcPts val="0"/>
              </a:spcAft>
              <a:buNone/>
            </a:pPr>
            <a:r>
              <a:rPr b="1" lang="en-US" sz="3600" u="sng">
                <a:solidFill>
                  <a:schemeClr val="hlink"/>
                </a:solidFill>
                <a:latin typeface="Corbel"/>
                <a:ea typeface="Corbel"/>
                <a:cs typeface="Corbel"/>
                <a:sym typeface="Corbel"/>
                <a:hlinkClick r:id="rId6"/>
              </a:rPr>
              <a:t>“Labor Conquers All Things”, 1903</a:t>
            </a:r>
            <a:endParaRPr sz="3600">
              <a:latin typeface="Corbel"/>
              <a:ea typeface="Corbel"/>
              <a:cs typeface="Corbel"/>
              <a:sym typeface="Corbe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5" name="Shape 115"/>
        <p:cNvGrpSpPr/>
        <p:nvPr/>
      </p:nvGrpSpPr>
      <p:grpSpPr>
        <a:xfrm>
          <a:off x="0" y="0"/>
          <a:ext cx="0" cy="0"/>
          <a:chOff x="0" y="0"/>
          <a:chExt cx="0" cy="0"/>
        </a:xfrm>
      </p:grpSpPr>
      <p:sp>
        <p:nvSpPr>
          <p:cNvPr id="116" name="Google Shape;116;p22"/>
          <p:cNvSpPr txBox="1"/>
          <p:nvPr>
            <p:ph type="title"/>
          </p:nvPr>
        </p:nvSpPr>
        <p:spPr>
          <a:xfrm>
            <a:off x="5742875" y="289250"/>
            <a:ext cx="6040200" cy="5101500"/>
          </a:xfrm>
          <a:prstGeom prst="rect">
            <a:avLst/>
          </a:prstGeom>
        </p:spPr>
        <p:txBody>
          <a:bodyPr anchorCtr="0" anchor="ctr" bIns="45700" lIns="91425" spcFirstLastPara="1" rIns="91425" wrap="square" tIns="45700">
            <a:noAutofit/>
          </a:bodyPr>
          <a:lstStyle/>
          <a:p>
            <a:pPr indent="-323850" lvl="0" marL="457200" rtl="0" algn="l">
              <a:lnSpc>
                <a:spcPct val="150000"/>
              </a:lnSpc>
              <a:spcBef>
                <a:spcPts val="0"/>
              </a:spcBef>
              <a:spcAft>
                <a:spcPts val="0"/>
              </a:spcAft>
              <a:buClr>
                <a:srgbClr val="000000"/>
              </a:buClr>
              <a:buSzPts val="1500"/>
              <a:buFont typeface="Corbel"/>
              <a:buChar char="●"/>
            </a:pPr>
            <a:r>
              <a:rPr lang="en-US" sz="1500">
                <a:solidFill>
                  <a:srgbClr val="000000"/>
                </a:solidFill>
                <a:latin typeface="Corbel"/>
                <a:ea typeface="Corbel"/>
                <a:cs typeface="Corbel"/>
                <a:sym typeface="Corbel"/>
              </a:rPr>
              <a:t>What can you learn about the sixth grade in Van Buren, Arkansas, in 1903, from this primary source?</a:t>
            </a:r>
            <a:endParaRPr sz="1500">
              <a:solidFill>
                <a:srgbClr val="000000"/>
              </a:solidFill>
              <a:latin typeface="Corbel"/>
              <a:ea typeface="Corbel"/>
              <a:cs typeface="Corbel"/>
              <a:sym typeface="Corbel"/>
            </a:endParaRPr>
          </a:p>
          <a:p>
            <a:pPr indent="-323850" lvl="0" marL="457200" rtl="0" algn="l">
              <a:lnSpc>
                <a:spcPct val="150000"/>
              </a:lnSpc>
              <a:spcBef>
                <a:spcPts val="0"/>
              </a:spcBef>
              <a:spcAft>
                <a:spcPts val="0"/>
              </a:spcAft>
              <a:buClr>
                <a:srgbClr val="000000"/>
              </a:buClr>
              <a:buSzPts val="1500"/>
              <a:buFont typeface="Corbel"/>
              <a:buChar char="●"/>
            </a:pPr>
            <a:r>
              <a:rPr lang="en-US" sz="1500">
                <a:solidFill>
                  <a:srgbClr val="000000"/>
                </a:solidFill>
                <a:latin typeface="Corbel"/>
                <a:ea typeface="Corbel"/>
                <a:cs typeface="Corbel"/>
                <a:sym typeface="Corbel"/>
              </a:rPr>
              <a:t>What kinds of things did students study? How are they similar to the things that students study today? How are they different?</a:t>
            </a:r>
            <a:endParaRPr sz="1500">
              <a:solidFill>
                <a:srgbClr val="000000"/>
              </a:solidFill>
              <a:latin typeface="Corbel"/>
              <a:ea typeface="Corbel"/>
              <a:cs typeface="Corbel"/>
              <a:sym typeface="Corbel"/>
            </a:endParaRPr>
          </a:p>
          <a:p>
            <a:pPr indent="-323850" lvl="0" marL="457200" rtl="0" algn="l">
              <a:lnSpc>
                <a:spcPct val="150000"/>
              </a:lnSpc>
              <a:spcBef>
                <a:spcPts val="0"/>
              </a:spcBef>
              <a:spcAft>
                <a:spcPts val="0"/>
              </a:spcAft>
              <a:buClr>
                <a:srgbClr val="000000"/>
              </a:buClr>
              <a:buSzPts val="1500"/>
              <a:buFont typeface="Corbel"/>
              <a:buChar char="●"/>
            </a:pPr>
            <a:r>
              <a:rPr lang="en-US" sz="1500">
                <a:solidFill>
                  <a:srgbClr val="000000"/>
                </a:solidFill>
                <a:latin typeface="Corbel"/>
                <a:ea typeface="Corbel"/>
                <a:cs typeface="Corbel"/>
                <a:sym typeface="Corbel"/>
              </a:rPr>
              <a:t>George Michel wrote an article in the newsletter about boys. How does he say boys in the country are different from boys in the city? Do you think that children who live in the country today are very different from children who live in the city?</a:t>
            </a:r>
            <a:endParaRPr sz="1500">
              <a:solidFill>
                <a:srgbClr val="000000"/>
              </a:solidFill>
              <a:latin typeface="Corbel"/>
              <a:ea typeface="Corbel"/>
              <a:cs typeface="Corbel"/>
              <a:sym typeface="Corbel"/>
            </a:endParaRPr>
          </a:p>
          <a:p>
            <a:pPr indent="-323850" lvl="0" marL="457200" rtl="0" algn="l">
              <a:lnSpc>
                <a:spcPct val="150000"/>
              </a:lnSpc>
              <a:spcBef>
                <a:spcPts val="0"/>
              </a:spcBef>
              <a:spcAft>
                <a:spcPts val="0"/>
              </a:spcAft>
              <a:buClr>
                <a:srgbClr val="000000"/>
              </a:buClr>
              <a:buSzPts val="1500"/>
              <a:buFont typeface="Corbel"/>
              <a:buChar char="●"/>
            </a:pPr>
            <a:r>
              <a:rPr lang="en-US" sz="1500">
                <a:solidFill>
                  <a:srgbClr val="000000"/>
                </a:solidFill>
                <a:latin typeface="Corbel"/>
                <a:ea typeface="Corbel"/>
                <a:cs typeface="Corbel"/>
                <a:sym typeface="Corbel"/>
              </a:rPr>
              <a:t>What advice does George Michel give to boys?</a:t>
            </a:r>
            <a:endParaRPr sz="1500">
              <a:solidFill>
                <a:srgbClr val="000000"/>
              </a:solidFill>
              <a:latin typeface="Corbel"/>
              <a:ea typeface="Corbel"/>
              <a:cs typeface="Corbel"/>
              <a:sym typeface="Corbel"/>
            </a:endParaRPr>
          </a:p>
          <a:p>
            <a:pPr indent="-323850" lvl="0" marL="457200" rtl="0" algn="l">
              <a:lnSpc>
                <a:spcPct val="150000"/>
              </a:lnSpc>
              <a:spcBef>
                <a:spcPts val="0"/>
              </a:spcBef>
              <a:spcAft>
                <a:spcPts val="0"/>
              </a:spcAft>
              <a:buClr>
                <a:srgbClr val="000000"/>
              </a:buClr>
              <a:buSzPts val="1500"/>
              <a:buFont typeface="Corbel"/>
              <a:buChar char="●"/>
            </a:pPr>
            <a:r>
              <a:rPr lang="en-US" sz="1500">
                <a:solidFill>
                  <a:srgbClr val="000000"/>
                </a:solidFill>
                <a:latin typeface="Corbel"/>
                <a:ea typeface="Corbel"/>
                <a:cs typeface="Corbel"/>
                <a:sym typeface="Corbel"/>
              </a:rPr>
              <a:t>How do you think this article would be different if it was written by a girl about girls?</a:t>
            </a:r>
            <a:endParaRPr sz="1500"/>
          </a:p>
        </p:txBody>
      </p:sp>
      <p:pic>
        <p:nvPicPr>
          <p:cNvPr descr="&lt;p&gt;The entire newsletter is 3 pages long and the paper has turned brown. The articles are on the third page of the newsletter, in the second and third columns.&lt;/p&gt;&#10;" id="117" name="Google Shape;117;p22"/>
          <p:cNvPicPr preferRelativeResize="0"/>
          <p:nvPr/>
        </p:nvPicPr>
        <p:blipFill>
          <a:blip r:embed="rId3">
            <a:alphaModFix/>
          </a:blip>
          <a:stretch>
            <a:fillRect/>
          </a:stretch>
        </p:blipFill>
        <p:spPr>
          <a:xfrm>
            <a:off x="183250" y="177750"/>
            <a:ext cx="5048525" cy="6502500"/>
          </a:xfrm>
          <a:prstGeom prst="rect">
            <a:avLst/>
          </a:prstGeom>
          <a:noFill/>
          <a:ln>
            <a:noFill/>
          </a:ln>
        </p:spPr>
      </p:pic>
      <p:sp>
        <p:nvSpPr>
          <p:cNvPr id="118" name="Google Shape;118;p22"/>
          <p:cNvSpPr txBox="1"/>
          <p:nvPr/>
        </p:nvSpPr>
        <p:spPr>
          <a:xfrm>
            <a:off x="7178525" y="5519875"/>
            <a:ext cx="3168900" cy="10314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2200"/>
              </a:spcAft>
              <a:buNone/>
            </a:pPr>
            <a:r>
              <a:rPr lang="en-US">
                <a:latin typeface="Corbel"/>
                <a:ea typeface="Corbel"/>
                <a:cs typeface="Corbel"/>
                <a:sym typeface="Corbel"/>
              </a:rPr>
              <a:t>Sadler Family Papers (UALR.MS.0045), UA Little Rock Center for Arkansas History and Culture.</a:t>
            </a:r>
            <a:endParaRPr>
              <a:uFill>
                <a:noFill/>
              </a:uFill>
              <a:latin typeface="Corbel"/>
              <a:ea typeface="Corbel"/>
              <a:cs typeface="Corbel"/>
              <a:sym typeface="Corbel"/>
              <a:hlinkClick r:id="rId4"/>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