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Corbe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11" Type="http://schemas.openxmlformats.org/officeDocument/2006/relationships/slide" Target="slides/slide7.xml"/><Relationship Id="rId22" Type="http://schemas.openxmlformats.org/officeDocument/2006/relationships/font" Target="fonts/Corbel-italic.fntdata"/><Relationship Id="rId10" Type="http://schemas.openxmlformats.org/officeDocument/2006/relationships/slide" Target="slides/slide6.xml"/><Relationship Id="rId21" Type="http://schemas.openxmlformats.org/officeDocument/2006/relationships/font" Target="fonts/Corbel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fa9977c2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fa9977c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6fa9977c2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6fa9977c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6fa9977c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6fa9977c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fa9977c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fa9977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fa9977c2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fa9977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fa9977c2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fa9977c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s://www.loc.gov/item/2016646322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hdl.loc.gov/loc.mss/mtj.mtjbib01336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chroniclingamerica.loc.gov/lccn/sn83045242/1806-10-15/ed-1/seq-1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hyperlink" Target="https://chroniclingamerica.loc.gov/lccn/sn83045242/1806-10-15/ed-1/seq-1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s://www.loc.gov/item/79692913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126615" y="151784"/>
            <a:ext cx="92079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rebuchet MS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Dunbar-Hunter Expedition</a:t>
            </a:r>
            <a:endParaRPr i="0" sz="4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66150" y="2253300"/>
            <a:ext cx="56553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rbel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How does the Dunbar-Hunter Expedition compare with expedition of the Corps of Discovery?</a:t>
            </a:r>
            <a:endParaRPr b="1" sz="24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rbel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Which was more significant?</a:t>
            </a:r>
            <a:endParaRPr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745705" y="4474164"/>
            <a:ext cx="6096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i="0" lang="en-US" sz="1600" u="none" cap="none" strike="noStrike">
                <a:latin typeface="Corbel"/>
                <a:ea typeface="Corbel"/>
                <a:cs typeface="Corbel"/>
                <a:sym typeface="Corbel"/>
              </a:rPr>
              <a:t>What physical and cultural geography did Hunter and Dunbar observe on their expedition?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i="0" lang="en-US" sz="1600" u="none" cap="none" strike="noStrike">
                <a:latin typeface="Corbel"/>
                <a:ea typeface="Corbel"/>
                <a:cs typeface="Corbel"/>
                <a:sym typeface="Corbel"/>
              </a:rPr>
              <a:t>What were the purposes and results of policies related to the growth of the United States?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i="0" lang="en-US" sz="1600" u="none" cap="none" strike="noStrike">
                <a:latin typeface="Corbel"/>
                <a:ea typeface="Corbel"/>
                <a:cs typeface="Corbel"/>
                <a:sym typeface="Corbel"/>
              </a:rPr>
              <a:t>How and why did the United States expand between 1800-1818?</a:t>
            </a:r>
            <a:endParaRPr i="0" sz="16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Half length portrait of William Dunbar standing&lt;/p&gt;&#10;"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275" y="152400"/>
            <a:ext cx="3844556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473925" y="538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William Dunbar, 1749-1810, half length portrait, standing</a:t>
            </a:r>
            <a:endParaRPr sz="30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Half length portrait of William Dunbar standing&lt;/p&gt;&#10;"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275" y="152400"/>
            <a:ext cx="3844556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743425" y="107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Describe this painting. What do you see?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can you infer about William Dunbar based on his portrait?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Why do you think this portrait was made?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1208050" y="4256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William Dunbar, half length portrait, standing, 1810. Library of Congress Prints and Photographs Division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his primary source is scanned image of a 2-page letter in Thomas Jefferson’s handwriting, written in black ink on faded paper.&lt;/p&gt;&#10;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61" y="152400"/>
            <a:ext cx="4758700" cy="62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22600" y="1012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Thomas Jefferson to William Dunbar, April 15, 1804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9774440" y="3088598"/>
            <a:ext cx="20478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Thomas Jefferson to William Dunbar, April 15, 1804. Thomas Jefferson Papers, Manuscripts Division, Library of Congress.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&lt;p&gt;This primary source is scanned image of a 2-page letter in Thomas Jefferson’s handwriting, written in black ink on faded paper.&lt;/p&gt;&#10;"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61" y="152400"/>
            <a:ext cx="4758700" cy="62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60200" y="901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did President Jefferson ask William Dunbar to do?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According to the letter, who paid for this expedition?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Who was appointed to go along with William Dunbar? What was his area of specialty?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other natural resources is Jefferson interested in? Why might he be interested in those resources?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071" y="0"/>
            <a:ext cx="429992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827050" y="1115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Observations Extracted from the Journals of William Dunbar, esq. and Doctor Hunter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071" y="0"/>
            <a:ext cx="42999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76100" y="5221902"/>
            <a:ext cx="4779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The National Intelligencer and Washington Advertiser. (Washington,D.C.), 15 Oct. 1806. Chronicling America: Historic American Newspapers. Library of Congress.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92525" y="994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Where were these observations made?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type of physical and cultural geography did they notice?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Why did Dunbar and Hunter make this trip? Who was the audience for this report?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8986" y="0"/>
            <a:ext cx="430833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1040800" y="836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Observations Extracted from the Journals of William Dunbar, esq. and Doctor Hunter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8986" y="0"/>
            <a:ext cx="43083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100872" y="4912572"/>
            <a:ext cx="50487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350">
                <a:latin typeface="Corbel"/>
                <a:ea typeface="Corbel"/>
                <a:cs typeface="Corbel"/>
                <a:sym typeface="Corbel"/>
              </a:rPr>
              <a:t>The National Intelligencer and Washington Advertiser.</a:t>
            </a: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 (Washington,D.C.), 15 Oct. 1806. Chronicling America: Historic American Newspapers. Library of Congress.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125225" y="1226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Where were these observations made?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type of physical and cultural geography did they notice?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Why did Dunbar and Hunter make this trip? Who was the audience for this report?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7053" y="0"/>
            <a:ext cx="614139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223025" y="1393900"/>
            <a:ext cx="402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A Chart of the Internal Part of Louisiana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7053" y="0"/>
            <a:ext cx="614139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631875" y="5064525"/>
            <a:ext cx="30000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Pike, Zebulon Montgomery, and Anthony Nau. A Chart of the Internal part of Louisiana…[Philadelphia, 1810] Library of Congress Geography and Map Division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334525" y="1579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Corbel"/>
              <a:buChar char="●"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What rivers and landmarks do you observe on this map? How do they compare with the physical geography mentioned in the journals?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Corbel"/>
              <a:buChar char="●"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What differences do you notice about this map, as compared to maps today?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Corbel"/>
              <a:buChar char="●"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Who might have created this map? For what reason? Who do you think was the audience for the map? Cite evidence to support your answer.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