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Corbel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orbel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Corbel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Corbel-italic.fntdata"/><Relationship Id="rId6" Type="http://schemas.openxmlformats.org/officeDocument/2006/relationships/slide" Target="slides/slide1.xml"/><Relationship Id="rId18" Type="http://schemas.openxmlformats.org/officeDocument/2006/relationships/font" Target="fonts/Corbel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e2701c25c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5e2701c25c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5e2701c25c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5e2701c25c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47104ad81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47104ad81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84fa9a8bd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84fa9a8b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e2701c25c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e2701c25c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e2701c25c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e2701c25c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e2701c25c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e2701c25c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e2701c25c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e2701c25c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e2701c25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e2701c25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e2701c25c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e2701c25c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arstudies.contentdm.oclc.org/digital/collection/p15728coll1/search/searchterm/Calvin%20Hanna%20Collection%2C%20ca.%201877-1950%20(UALR.MS.0206)/field/manusc/mode/exact/conn/and" TargetMode="External"/><Relationship Id="rId4" Type="http://schemas.openxmlformats.org/officeDocument/2006/relationships/image" Target="../media/image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loc.gov/resource/dcmsiabooks.masterstelmoauto00seno/?sp=161&amp;r=0.325,-0.258,0.707,1.62,90" TargetMode="External"/><Relationship Id="rId4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loc.gov/resource/dcmsiabooks.masterstelmoauto00seno/?sp=1" TargetMode="External"/><Relationship Id="rId4" Type="http://schemas.openxmlformats.org/officeDocument/2006/relationships/image" Target="../media/image4.jpg"/><Relationship Id="rId5" Type="http://schemas.openxmlformats.org/officeDocument/2006/relationships/hyperlink" Target="https://ualrexhibits.org/primarysources/object/book-backdrop-for-step-right-up-by-donna-janell-bowman-object-2/" TargetMode="External"/><Relationship Id="rId6" Type="http://schemas.openxmlformats.org/officeDocument/2006/relationships/hyperlink" Target="https://ualrexhibits.org/primarysources/object/book-backdrop-for-step-right-up-by-donna-janell-bowman-object-2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loc.gov/item/sn83030180/1897-11-25/ed-1/" TargetMode="External"/><Relationship Id="rId4" Type="http://schemas.openxmlformats.org/officeDocument/2006/relationships/hyperlink" Target="https://ualrexhibits.org/primarysources/object/book-backdrop-for-step-right-up-by-donna-janell-bowman-object-3/" TargetMode="External"/><Relationship Id="rId5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loc.gov/item/2014637321/" TargetMode="External"/><Relationship Id="rId4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371900" y="291675"/>
            <a:ext cx="6400200" cy="128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Book Backdrop for Step Right Up by Donna Janell Bowman</a:t>
            </a:r>
            <a:endParaRPr sz="36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1452775" y="1961500"/>
            <a:ext cx="4995000" cy="81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2400">
                <a:solidFill>
                  <a:srgbClr val="232324"/>
                </a:solidFill>
                <a:latin typeface="Corbel"/>
                <a:ea typeface="Corbel"/>
                <a:cs typeface="Corbel"/>
                <a:sym typeface="Corbel"/>
              </a:rPr>
              <a:t>Can you teach a horse to read, spell, and do math?</a:t>
            </a:r>
            <a:endParaRPr sz="24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1240000" y="3012525"/>
            <a:ext cx="7117800" cy="160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Who was William “Doc” Key?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did “Doc” Key teach his horse, Beautiful Jim Key?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was life in the 1890s-1900s similar to and different from life today, for humans and for horses?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did William “Doc” Key teach others about kindness?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idx="1" type="body"/>
          </p:nvPr>
        </p:nvSpPr>
        <p:spPr>
          <a:xfrm>
            <a:off x="415800" y="950250"/>
            <a:ext cx="2784900" cy="80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orbel"/>
                <a:ea typeface="Corbel"/>
                <a:cs typeface="Corbel"/>
                <a:sym typeface="Corbel"/>
                <a:hlinkClick r:id="rId3"/>
              </a:rPr>
              <a:t>Little Rock Public Library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&lt;p&gt;This black and white photograph shows the old building of the Little Rock Public Library. In front of the library and in the middle of the page is a black horse, attached by harness to a carriage with a fold-down top.&lt;/p&gt;&#10;" id="116" name="Google Shape;116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3625" y="757500"/>
            <a:ext cx="5638500" cy="31657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3"/>
          <p:cNvSpPr txBox="1"/>
          <p:nvPr>
            <p:ph type="title"/>
          </p:nvPr>
        </p:nvSpPr>
        <p:spPr>
          <a:xfrm>
            <a:off x="3468225" y="4303650"/>
            <a:ext cx="3391500" cy="65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Calvin Hanna Collection, ca. 1877-1950 (UALR.MS.0206)</a:t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22" name="Google Shape;122;p23"/>
          <p:cNvSpPr txBox="1"/>
          <p:nvPr>
            <p:ph idx="1" type="body"/>
          </p:nvPr>
        </p:nvSpPr>
        <p:spPr>
          <a:xfrm>
            <a:off x="334350" y="570025"/>
            <a:ext cx="2808000" cy="35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is the horse in this photograph doing? How is this similar to and different from Beautiful Jim Key’s daily activities?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was life different when this photograph was taken, than life today?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&lt;p&gt;This black and white photograph shows the old building of the Little Rock Public Library. In front of the library and in the middle of the page is a black horse, attached by harness to a carriage with a fold-down top.&lt;/p&gt;&#10;" id="123" name="Google Shape;12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68225" y="672100"/>
            <a:ext cx="5313900" cy="298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415800" y="950250"/>
            <a:ext cx="2784900" cy="324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orbel"/>
                <a:ea typeface="Corbel"/>
                <a:cs typeface="Corbel"/>
                <a:sym typeface="Corbel"/>
                <a:hlinkClick r:id="rId3"/>
              </a:rPr>
              <a:t>Beautiful Jim Key Spelling “St. Elmo” at the “World’s Fair” St. Louis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400000">
            <a:off x="4101563" y="-261662"/>
            <a:ext cx="3733625" cy="5397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325025" y="4361850"/>
            <a:ext cx="3391500" cy="65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Senour, Caro Smith. Master St. Elmo, the autobiography of a celebrated dog. [Chicago, Ill., The Juvenile book company, 1904], 141.</a:t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34350" y="570025"/>
            <a:ext cx="2808000" cy="35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do you think the horse, Beautiful Jim Key, is doing in this photograph? 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does this compare to the author’s description in the book?</a:t>
            </a:r>
            <a:endParaRPr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4101563" y="-261662"/>
            <a:ext cx="3733625" cy="5397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567075" y="519675"/>
            <a:ext cx="2784900" cy="58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orbel"/>
                <a:ea typeface="Corbel"/>
                <a:cs typeface="Corbel"/>
                <a:sym typeface="Corbel"/>
                <a:hlinkClick r:id="rId3"/>
              </a:rPr>
              <a:t>Beautiful Jim Key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66250" y="343750"/>
            <a:ext cx="3281074" cy="445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651675" y="1163700"/>
            <a:ext cx="30000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Click here to read an </a:t>
            </a:r>
            <a:r>
              <a:rPr lang="en" sz="1100" u="sng">
                <a:solidFill>
                  <a:schemeClr val="hlink"/>
                </a:solidFill>
                <a:hlinkClick r:id="rId6"/>
              </a:rPr>
              <a:t>excerpt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532175" y="4133725"/>
            <a:ext cx="3391500" cy="65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Senour, Caro Smith. Master St. Elmo, the autobiography of a celebrated dog. (Chicago: The Juvenile Book Company, 1904): 160, 163-167.</a:t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34350" y="570025"/>
            <a:ext cx="2808000" cy="356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does the chapter describe Jim Key?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Does the author of this chapter think that Doc Key taught Beautiful Jim Key to read, write and do math?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does this chapter compare with the book Step Right Up?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was Beautiful Jim Key taught?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do Doc Key and Beautiful Jim Key help others?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6250" y="343750"/>
            <a:ext cx="3281074" cy="445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415800" y="950250"/>
            <a:ext cx="2784900" cy="9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orbel"/>
                <a:ea typeface="Corbel"/>
                <a:cs typeface="Corbel"/>
                <a:sym typeface="Corbel"/>
                <a:hlinkClick r:id="rId3"/>
              </a:rPr>
              <a:t>“This Horse Can Spell ‘Van Wyck’”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89" name="Google Shape;89;p18"/>
          <p:cNvSpPr txBox="1"/>
          <p:nvPr/>
        </p:nvSpPr>
        <p:spPr>
          <a:xfrm>
            <a:off x="415800" y="1792100"/>
            <a:ext cx="3000000" cy="6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Click here to read an excerpt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99525" y="255800"/>
            <a:ext cx="3478425" cy="453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520525" y="4257125"/>
            <a:ext cx="3391500" cy="65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New York Journal and Advertiser. [New York N.Y] (New York, NY), Nov. 25 1897. p. 8.</a:t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34350" y="570025"/>
            <a:ext cx="2808000" cy="21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kinds of things did William “Doc” Key teach Beautiful Jim Key to do?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is the Humane Society? Why is Beautiful Jim Key being exhibited with their help?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is the tone of this newspaper article?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0" lvl="0" marL="0" rtl="0" algn="l">
              <a:spcBef>
                <a:spcPts val="2200"/>
              </a:spcBef>
              <a:spcAft>
                <a:spcPts val="2200"/>
              </a:spcAft>
              <a:buNone/>
            </a:pPr>
            <a:r>
              <a:t/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99525" y="255800"/>
            <a:ext cx="3478425" cy="453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1247850" y="451000"/>
            <a:ext cx="6648300" cy="93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 u="sng">
                <a:solidFill>
                  <a:schemeClr val="hlink"/>
                </a:solidFill>
                <a:latin typeface="Corbel"/>
                <a:ea typeface="Corbel"/>
                <a:cs typeface="Corbel"/>
                <a:sym typeface="Corbel"/>
                <a:hlinkClick r:id="rId3"/>
              </a:rPr>
              <a:t>Prof. E. K. Crocker’s Educated Horses, Donkeys, Ponies and Mules</a:t>
            </a:r>
            <a:endParaRPr sz="1800"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&lt;p&gt;This large color poster reads âProf. E.K. Crockerâs Educated Horses, Ponies, Donkeys &amp; Mulesâ in read block letters across the top of the page. The professorâs portrait is in a circle on the upper left. The poster shows scenes of horses, ponies, donkeys and mules performing tricks, like playing a drum, going to school, holding a table on its back, jumping rope, and pretending to be judge, jury, lawyers, and defendants in a court room.&lt;/p&gt;&#10;" id="103" name="Google Shape;103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29950" y="1305850"/>
            <a:ext cx="5884099" cy="3162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/>
          <p:nvPr>
            <p:ph type="title"/>
          </p:nvPr>
        </p:nvSpPr>
        <p:spPr>
          <a:xfrm>
            <a:off x="520525" y="3864850"/>
            <a:ext cx="3391500" cy="104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Courier Company. Prof. E.K. Crocker’s Educated Horses, Ponies, Donkeys &amp; Mules. , ca. 1899. Buffalo, N.Y.: Courier Litho. Co. Photograph. Library of Congress Prints and Photographs Division</a:t>
            </a:r>
            <a:endParaRPr sz="1200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9" name="Google Shape;109;p21"/>
          <p:cNvSpPr txBox="1"/>
          <p:nvPr>
            <p:ph idx="1" type="body"/>
          </p:nvPr>
        </p:nvSpPr>
        <p:spPr>
          <a:xfrm>
            <a:off x="334350" y="570025"/>
            <a:ext cx="2808000" cy="213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Why do you think this poster was made? Cite evidence to support your conclusion.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What kinds of things are the animals in this poster doing?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  <a:p>
            <a:pPr indent="-31432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50"/>
              <a:buFont typeface="Corbel"/>
              <a:buChar char="●"/>
            </a:pPr>
            <a:r>
              <a:rPr lang="en" sz="1350">
                <a:solidFill>
                  <a:srgbClr val="000000"/>
                </a:solidFill>
                <a:latin typeface="Corbel"/>
                <a:ea typeface="Corbel"/>
                <a:cs typeface="Corbel"/>
                <a:sym typeface="Corbel"/>
              </a:rPr>
              <a:t>How are these horses similar to and different from Beautiful Jim Key?</a:t>
            </a:r>
            <a:endParaRPr sz="1350">
              <a:solidFill>
                <a:srgbClr val="000000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pic>
        <p:nvPicPr>
          <p:cNvPr descr="&lt;p&gt;This large color poster reads âProf. E.K. Crockerâs Educated Horses, Ponies, Donkeys &amp; Mulesâ in read block letters across the top of the page. The professorâs portrait is in a circle on the upper left. The poster shows scenes of horses, ponies, donkeys and mules performing tricks, like playing a drum, going to school, holding a table on its back, jumping rope, and pretending to be judge, jury, lawyers, and defendants in a court room.&lt;/p&gt;&#10;" id="110" name="Google Shape;11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05700" y="518725"/>
            <a:ext cx="4964724" cy="266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