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6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12192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7.xml" Type="http://schemas.openxmlformats.org/officeDocument/2006/relationships/slide" Id="rId12"/><Relationship Target="presProps.xml" Type="http://schemas.openxmlformats.org/officeDocument/2006/relationships/presProps" Id="rId2"/><Relationship Target="theme/theme1.xml" Type="http://schemas.openxmlformats.org/officeDocument/2006/relationships/theme" Id="rId1"/><Relationship Target="slides/slide5.xml" Type="http://schemas.openxmlformats.org/officeDocument/2006/relationships/slide" Id="rId10"/><Relationship Target="slideMasters/slideMaster1.xml" Type="http://schemas.openxmlformats.org/officeDocument/2006/relationships/slideMaster" Id="rId4"/><Relationship Target="slides/slide6.xml" Type="http://schemas.openxmlformats.org/officeDocument/2006/relationships/slide" Id="rId11"/><Relationship Target="tableStyles.xml" Type="http://schemas.openxmlformats.org/officeDocument/2006/relationships/tableStyles" Id="rId3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1" name="Shape 1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2" name="Shape 14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3" name="Shape 143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9" name="Shape 1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0" name="Shape 15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1" name="Shape 151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7" name="Shape 1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8" name="Shape 15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9" name="Shape 159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5" name="Shape 1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6" name="Shape 1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7" name="Shape 167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3" name="Shape 1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4" name="Shape 17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5" name="Shape 175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1" name="Shape 1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2" name="Shape 1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3" name="Shape 183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9" name="Shape 1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0" name="Shape 1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1" name="Shape 191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22" name="Shape 22"/>
          <p:cNvGrpSpPr/>
          <p:nvPr/>
        </p:nvGrpSpPr>
        <p:grpSpPr>
          <a:xfrm>
            <a:off y="-8466" x="0"/>
            <a:ext cy="6866467" cx="12192000"/>
            <a:chOff y="-8466" x="0"/>
            <a:chExt cy="6866467" cx="12192000"/>
          </a:xfrm>
        </p:grpSpPr>
        <p:cxnSp>
          <p:nvCxnSpPr>
            <p:cNvPr id="23" name="Shape 23"/>
            <p:cNvCxnSpPr/>
            <p:nvPr/>
          </p:nvCxnSpPr>
          <p:spPr>
            <a:xfrm>
              <a:off y="0" x="9371011"/>
              <a:ext cy="6858000" cx="1219199"/>
            </a:xfrm>
            <a:prstGeom prst="straightConnector1">
              <a:avLst/>
            </a:prstGeom>
            <a:noFill/>
            <a:ln w="9525" cap="flat">
              <a:solidFill>
                <a:srgbClr val="BFBFBF"/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4" name="Shape 24"/>
            <p:cNvCxnSpPr/>
            <p:nvPr/>
          </p:nvCxnSpPr>
          <p:spPr>
            <a:xfrm flipH="1">
              <a:off y="3681412" x="7425266"/>
              <a:ext cy="3176586" cx="4763558"/>
            </a:xfrm>
            <a:prstGeom prst="straightConnector1">
              <a:avLst/>
            </a:prstGeom>
            <a:noFill/>
            <a:ln w="9525" cap="flat">
              <a:solidFill>
                <a:srgbClr val="D8D8D8"/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sp>
          <p:nvSpPr>
            <p:cNvPr id="25" name="Shape 25"/>
            <p:cNvSpPr/>
            <p:nvPr/>
          </p:nvSpPr>
          <p:spPr>
            <a:xfrm>
              <a:off y="-8466" x="9181475"/>
              <a:ext cy="6866466" cx="3007348"/>
            </a:xfrm>
            <a:custGeom>
              <a:pathLst>
                <a:path w="3007349" extrusionOk="0" h="6866467">
                  <a:moveTo>
                    <a:pt y="0" x="2045532"/>
                  </a:moveTo>
                  <a:lnTo>
                    <a:pt y="0" x="3007349"/>
                  </a:lnTo>
                  <a:lnTo>
                    <a:pt y="6866467" x="3007349"/>
                  </a:lnTo>
                  <a:lnTo>
                    <a:pt y="6866467" x="0"/>
                  </a:lnTo>
                  <a:lnTo>
                    <a:pt y="0" x="2045532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26" name="Shape 26"/>
            <p:cNvSpPr/>
            <p:nvPr/>
          </p:nvSpPr>
          <p:spPr>
            <a:xfrm>
              <a:off y="-8466" x="9603442"/>
              <a:ext cy="6866466" cx="2588558"/>
            </a:xfrm>
            <a:custGeom>
              <a:pathLst>
                <a:path w="2573311" extrusionOk="0" h="6866467">
                  <a:moveTo>
                    <a:pt y="0" x="0"/>
                  </a:moveTo>
                  <a:lnTo>
                    <a:pt y="0" x="2573311"/>
                  </a:lnTo>
                  <a:lnTo>
                    <a:pt y="6866467" x="2573311"/>
                  </a:lnTo>
                  <a:lnTo>
                    <a:pt y="6866467" x="1202336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7" name="Shape 27"/>
            <p:cNvSpPr/>
            <p:nvPr/>
          </p:nvSpPr>
          <p:spPr>
            <a:xfrm>
              <a:off y="3048000" x="8932332"/>
              <a:ext cy="3809999" cx="3259667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bIns="91425" rIns="91425" lIns="91425" t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y="-8466" x="9334500"/>
              <a:ext cy="6866466" cx="2854325"/>
            </a:xfrm>
            <a:custGeom>
              <a:pathLst>
                <a:path w="2858013" extrusionOk="0" h="6866467">
                  <a:moveTo>
                    <a:pt y="0" x="0"/>
                  </a:moveTo>
                  <a:lnTo>
                    <a:pt y="0" x="2858013"/>
                  </a:lnTo>
                  <a:lnTo>
                    <a:pt y="6866467" x="2858013"/>
                  </a:lnTo>
                  <a:lnTo>
                    <a:pt y="6866467" x="2473942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29" name="Shape 29"/>
            <p:cNvSpPr/>
            <p:nvPr/>
          </p:nvSpPr>
          <p:spPr>
            <a:xfrm>
              <a:off y="-8466" x="10898729"/>
              <a:ext cy="6866467" cx="1290093"/>
            </a:xfrm>
            <a:custGeom>
              <a:pathLst>
                <a:path w="1290094" extrusionOk="0" h="6858000">
                  <a:moveTo>
                    <a:pt y="0" x="1019735"/>
                  </a:moveTo>
                  <a:lnTo>
                    <a:pt y="0" x="1290094"/>
                  </a:lnTo>
                  <a:lnTo>
                    <a:pt y="6858000" x="1290094"/>
                  </a:lnTo>
                  <a:lnTo>
                    <a:pt y="6858000" x="0"/>
                  </a:lnTo>
                  <a:lnTo>
                    <a:pt y="0" x="1019735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30" name="Shape 30"/>
            <p:cNvSpPr/>
            <p:nvPr/>
          </p:nvSpPr>
          <p:spPr>
            <a:xfrm>
              <a:off y="-8466" x="10938999"/>
              <a:ext cy="6866467" cx="1249824"/>
            </a:xfrm>
            <a:custGeom>
              <a:pathLst>
                <a:path w="1249825" extrusionOk="0" h="6858000">
                  <a:moveTo>
                    <a:pt y="0" x="0"/>
                  </a:moveTo>
                  <a:lnTo>
                    <a:pt y="0" x="1249825"/>
                  </a:lnTo>
                  <a:lnTo>
                    <a:pt y="6858000" x="1249825"/>
                  </a:lnTo>
                  <a:lnTo>
                    <a:pt y="6858000" x="1109382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1" name="Shape 31"/>
            <p:cNvSpPr/>
            <p:nvPr/>
          </p:nvSpPr>
          <p:spPr>
            <a:xfrm>
              <a:off y="3589867" x="10371665"/>
              <a:ext cy="3268132" cx="1817159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bIns="91425" rIns="91425" lIns="91425" t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 rot="10800000">
              <a:off y="0" x="0"/>
              <a:ext cy="5666154" cx="842596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bIns="91425" rIns="91425" lIns="91425" t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3" name="Shape 33"/>
          <p:cNvSpPr txBox="1"/>
          <p:nvPr>
            <p:ph type="ctrTitle"/>
          </p:nvPr>
        </p:nvSpPr>
        <p:spPr>
          <a:xfrm>
            <a:off y="2404533" x="1507066"/>
            <a:ext cy="1646301" cx="776693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/>
            </a:lvl1pPr>
            <a:lvl2pPr algn="l" rtl="0" marR="0" indent="0" marL="0">
              <a:spcBef>
                <a:spcPts val="0"/>
              </a:spcBef>
              <a:defRPr/>
            </a:lvl2pPr>
            <a:lvl3pPr algn="l" rtl="0" marR="0" indent="0" marL="0">
              <a:spcBef>
                <a:spcPts val="0"/>
              </a:spcBef>
              <a:defRPr/>
            </a:lvl3pPr>
            <a:lvl4pPr algn="l" rtl="0" marR="0" indent="0" marL="0">
              <a:spcBef>
                <a:spcPts val="0"/>
              </a:spcBef>
              <a:defRPr/>
            </a:lvl4pPr>
            <a:lvl5pPr algn="l" rtl="0" marR="0" indent="0" marL="0">
              <a:spcBef>
                <a:spcPts val="0"/>
              </a:spcBef>
              <a:defRPr/>
            </a:lvl5pPr>
            <a:lvl6pPr algn="l" rtl="0" marR="0" indent="0" marL="0">
              <a:spcBef>
                <a:spcPts val="0"/>
              </a:spcBef>
              <a:defRPr/>
            </a:lvl6pPr>
            <a:lvl7pPr algn="l" rtl="0" marR="0" indent="0" marL="0">
              <a:spcBef>
                <a:spcPts val="0"/>
              </a:spcBef>
              <a:defRPr/>
            </a:lvl7pPr>
            <a:lvl8pPr algn="l" rtl="0" marR="0" indent="0" marL="0">
              <a:spcBef>
                <a:spcPts val="0"/>
              </a:spcBef>
              <a:defRPr/>
            </a:lvl8pPr>
            <a:lvl9pPr algn="l" rtl="0" marR="0" indent="0" marL="0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" type="subTitle"/>
          </p:nvPr>
        </p:nvSpPr>
        <p:spPr>
          <a:xfrm>
            <a:off y="4050832" x="1507066"/>
            <a:ext cy="1096899" cx="776693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  <a:defRPr/>
            </a:lvl1pPr>
            <a:lvl2pPr algn="ctr" rtl="0" marR="0" indent="0" marL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  <a:defRPr/>
            </a:lvl2pPr>
            <a:lvl3pPr algn="ctr" rtl="0" marR="0" indent="0" marL="9144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  <a:defRPr/>
            </a:lvl3pPr>
            <a:lvl4pPr algn="ctr" rtl="0" marR="0" indent="0" marL="1371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  <a:defRPr/>
            </a:lvl4pPr>
            <a:lvl5pPr algn="ctr" rtl="0" marR="0" indent="0" marL="18288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  <a:defRPr/>
            </a:lvl5pPr>
            <a:lvl6pPr algn="ctr" rtl="0" marR="0" indent="0" marL="22860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  <a:defRPr/>
            </a:lvl6pPr>
            <a:lvl7pPr algn="ctr" rtl="0" marR="0" indent="0" marL="2743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  <a:defRPr/>
            </a:lvl7pPr>
            <a:lvl8pPr algn="ctr" rtl="0" marR="0" indent="0" marL="32004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  <a:defRPr/>
            </a:lvl8pPr>
            <a:lvl9pPr algn="ctr" rtl="0" marR="0" indent="0" marL="3657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10" type="dt"/>
          </p:nvPr>
        </p:nvSpPr>
        <p:spPr>
          <a:xfrm>
            <a:off y="6041362" x="7205132"/>
            <a:ext cy="365125" cx="91193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1" type="ftr"/>
          </p:nvPr>
        </p:nvSpPr>
        <p:spPr>
          <a:xfrm>
            <a:off y="6041362" x="677333"/>
            <a:ext cy="365125" cx="629761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y="6041362" x="8590663"/>
            <a:ext cy="365125" cx="68333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Caption"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y="609600" x="677335"/>
            <a:ext cy="3403599" cx="859666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y="4470400" x="677335"/>
            <a:ext cy="1570961" cx="859666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indent="0" marL="0">
              <a:spcBef>
                <a:spcPts val="0"/>
              </a:spcBef>
              <a:buClr>
                <a:srgbClr val="3F3F3F"/>
              </a:buClr>
              <a:buFont typeface="Trebuchet MS"/>
              <a:buNone/>
              <a:defRPr/>
            </a:lvl1pPr>
            <a:lvl2pPr rtl="0" indent="0" marL="4572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2pPr>
            <a:lvl3pPr rtl="0" indent="0" marL="9144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3pPr>
            <a:lvl4pPr rtl="0" indent="0" marL="13716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4pPr>
            <a:lvl5pPr rtl="0" indent="0" marL="18288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5pPr>
            <a:lvl6pPr rtl="0" indent="0" marL="22860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6pPr>
            <a:lvl7pPr rtl="0" indent="0" marL="27432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7pPr>
            <a:lvl8pPr rtl="0" indent="0" marL="32004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8pPr>
            <a:lvl9pPr rtl="0" indent="0" marL="36576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9pPr>
          </a:lstStyle>
          <a:p/>
        </p:txBody>
      </p:sp>
      <p:sp>
        <p:nvSpPr>
          <p:cNvPr id="92" name="Shape 92"/>
          <p:cNvSpPr txBox="1"/>
          <p:nvPr>
            <p:ph idx="10" type="dt"/>
          </p:nvPr>
        </p:nvSpPr>
        <p:spPr>
          <a:xfrm>
            <a:off y="6041362" x="7205132"/>
            <a:ext cy="365125" cx="91193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93" name="Shape 93"/>
          <p:cNvSpPr txBox="1"/>
          <p:nvPr>
            <p:ph idx="11" type="ftr"/>
          </p:nvPr>
        </p:nvSpPr>
        <p:spPr>
          <a:xfrm>
            <a:off y="6041362" x="677333"/>
            <a:ext cy="365125" cx="629761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94" name="Shape 94"/>
          <p:cNvSpPr txBox="1"/>
          <p:nvPr>
            <p:ph idx="12" type="sldNum"/>
          </p:nvPr>
        </p:nvSpPr>
        <p:spPr>
          <a:xfrm>
            <a:off y="6041362" x="8590663"/>
            <a:ext cy="365125" cx="68333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Quote with Caption"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y="609600" x="931333"/>
            <a:ext cy="3022599" cx="809413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3632200" x="1366138"/>
            <a:ext cy="381000" cx="722452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rtl="0" indent="0" marL="0">
              <a:spcBef>
                <a:spcPts val="0"/>
              </a:spcBef>
              <a:buClr>
                <a:srgbClr val="7F7F7F"/>
              </a:buClr>
              <a:buFont typeface="Trebuchet MS"/>
              <a:buNone/>
              <a:defRPr/>
            </a:lvl1pPr>
            <a:lvl2pPr rtl="0" indent="0" marL="457200">
              <a:spcBef>
                <a:spcPts val="0"/>
              </a:spcBef>
              <a:buFont typeface="Trebuchet MS"/>
              <a:buNone/>
              <a:defRPr/>
            </a:lvl2pPr>
            <a:lvl3pPr rtl="0" indent="0" marL="914400">
              <a:spcBef>
                <a:spcPts val="0"/>
              </a:spcBef>
              <a:buFont typeface="Trebuchet MS"/>
              <a:buNone/>
              <a:defRPr/>
            </a:lvl3pPr>
            <a:lvl4pPr rtl="0" indent="0" marL="1371600">
              <a:spcBef>
                <a:spcPts val="0"/>
              </a:spcBef>
              <a:buFont typeface="Trebuchet MS"/>
              <a:buNone/>
              <a:defRPr/>
            </a:lvl4pPr>
            <a:lvl5pPr rtl="0" indent="0" marL="1828800">
              <a:spcBef>
                <a:spcPts val="0"/>
              </a:spcBef>
              <a:buFont typeface="Trebuchet MS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98" name="Shape 98"/>
          <p:cNvSpPr txBox="1"/>
          <p:nvPr>
            <p:ph idx="2" type="body"/>
          </p:nvPr>
        </p:nvSpPr>
        <p:spPr>
          <a:xfrm>
            <a:off y="4470400" x="677335"/>
            <a:ext cy="1570961" cx="859666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indent="0" marL="0">
              <a:spcBef>
                <a:spcPts val="0"/>
              </a:spcBef>
              <a:buClr>
                <a:srgbClr val="3F3F3F"/>
              </a:buClr>
              <a:buFont typeface="Trebuchet MS"/>
              <a:buNone/>
              <a:defRPr/>
            </a:lvl1pPr>
            <a:lvl2pPr rtl="0" indent="0" marL="4572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2pPr>
            <a:lvl3pPr rtl="0" indent="0" marL="9144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3pPr>
            <a:lvl4pPr rtl="0" indent="0" marL="13716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4pPr>
            <a:lvl5pPr rtl="0" indent="0" marL="18288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5pPr>
            <a:lvl6pPr rtl="0" indent="0" marL="22860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6pPr>
            <a:lvl7pPr rtl="0" indent="0" marL="27432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7pPr>
            <a:lvl8pPr rtl="0" indent="0" marL="32004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8pPr>
            <a:lvl9pPr rtl="0" indent="0" marL="36576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9pPr>
          </a:lstStyle>
          <a:p/>
        </p:txBody>
      </p:sp>
      <p:sp>
        <p:nvSpPr>
          <p:cNvPr id="99" name="Shape 99"/>
          <p:cNvSpPr txBox="1"/>
          <p:nvPr>
            <p:ph idx="10" type="dt"/>
          </p:nvPr>
        </p:nvSpPr>
        <p:spPr>
          <a:xfrm>
            <a:off y="6041362" x="7205132"/>
            <a:ext cy="365125" cx="91193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00" name="Shape 100"/>
          <p:cNvSpPr txBox="1"/>
          <p:nvPr>
            <p:ph idx="11" type="ftr"/>
          </p:nvPr>
        </p:nvSpPr>
        <p:spPr>
          <a:xfrm>
            <a:off y="6041362" x="677333"/>
            <a:ext cy="365125" cx="629761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01" name="Shape 101"/>
          <p:cNvSpPr txBox="1"/>
          <p:nvPr>
            <p:ph idx="12" type="sldNum"/>
          </p:nvPr>
        </p:nvSpPr>
        <p:spPr>
          <a:xfrm>
            <a:off y="6041362" x="8590663"/>
            <a:ext cy="365125" cx="68333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  <p:sp>
        <p:nvSpPr>
          <p:cNvPr id="102" name="Shape 102"/>
          <p:cNvSpPr txBox="1"/>
          <p:nvPr/>
        </p:nvSpPr>
        <p:spPr>
          <a:xfrm>
            <a:off y="790377" x="541870"/>
            <a:ext cy="584776" cx="609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8000" lang="en-US" i="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y="2886556" x="8893010"/>
            <a:ext cy="584776" cx="609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8000" lang="en-US" i="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Name Card"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y="1931988" x="677335"/>
            <a:ext cy="2595459" cx="859666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4527448" x="677335"/>
            <a:ext cy="1513914" cx="859666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0" marL="0">
              <a:spcBef>
                <a:spcPts val="0"/>
              </a:spcBef>
              <a:buClr>
                <a:srgbClr val="3F3F3F"/>
              </a:buClr>
              <a:buFont typeface="Trebuchet MS"/>
              <a:buNone/>
              <a:defRPr/>
            </a:lvl1pPr>
            <a:lvl2pPr rtl="0" indent="0" marL="4572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2pPr>
            <a:lvl3pPr rtl="0" indent="0" marL="9144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3pPr>
            <a:lvl4pPr rtl="0" indent="0" marL="13716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4pPr>
            <a:lvl5pPr rtl="0" indent="0" marL="18288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5pPr>
            <a:lvl6pPr rtl="0" indent="0" marL="22860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6pPr>
            <a:lvl7pPr rtl="0" indent="0" marL="27432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7pPr>
            <a:lvl8pPr rtl="0" indent="0" marL="32004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8pPr>
            <a:lvl9pPr rtl="0" indent="0" marL="36576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9pPr>
          </a:lstStyle>
          <a:p/>
        </p:txBody>
      </p:sp>
      <p:sp>
        <p:nvSpPr>
          <p:cNvPr id="107" name="Shape 107"/>
          <p:cNvSpPr txBox="1"/>
          <p:nvPr>
            <p:ph idx="10" type="dt"/>
          </p:nvPr>
        </p:nvSpPr>
        <p:spPr>
          <a:xfrm>
            <a:off y="6041362" x="7205132"/>
            <a:ext cy="365125" cx="91193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08" name="Shape 108"/>
          <p:cNvSpPr txBox="1"/>
          <p:nvPr>
            <p:ph idx="11" type="ftr"/>
          </p:nvPr>
        </p:nvSpPr>
        <p:spPr>
          <a:xfrm>
            <a:off y="6041362" x="677333"/>
            <a:ext cy="365125" cx="629761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09" name="Shape 109"/>
          <p:cNvSpPr txBox="1"/>
          <p:nvPr>
            <p:ph idx="12" type="sldNum"/>
          </p:nvPr>
        </p:nvSpPr>
        <p:spPr>
          <a:xfrm>
            <a:off y="6041362" x="8590663"/>
            <a:ext cy="365125" cx="68333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Quote Name Card"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y="609600" x="931333"/>
            <a:ext cy="3022599" cx="809413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y="4013200" x="677331"/>
            <a:ext cy="514247" cx="859666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Clr>
                <a:srgbClr val="3F3F3F"/>
              </a:buClr>
              <a:buFont typeface="Trebuchet MS"/>
              <a:buNone/>
              <a:defRPr/>
            </a:lvl1pPr>
            <a:lvl2pPr rtl="0" indent="0" marL="457200">
              <a:spcBef>
                <a:spcPts val="0"/>
              </a:spcBef>
              <a:buFont typeface="Trebuchet MS"/>
              <a:buNone/>
              <a:defRPr/>
            </a:lvl2pPr>
            <a:lvl3pPr rtl="0" indent="0" marL="914400">
              <a:spcBef>
                <a:spcPts val="0"/>
              </a:spcBef>
              <a:buFont typeface="Trebuchet MS"/>
              <a:buNone/>
              <a:defRPr/>
            </a:lvl3pPr>
            <a:lvl4pPr rtl="0" indent="0" marL="1371600">
              <a:spcBef>
                <a:spcPts val="0"/>
              </a:spcBef>
              <a:buFont typeface="Trebuchet MS"/>
              <a:buNone/>
              <a:defRPr/>
            </a:lvl4pPr>
            <a:lvl5pPr rtl="0" indent="0" marL="1828800">
              <a:spcBef>
                <a:spcPts val="0"/>
              </a:spcBef>
              <a:buFont typeface="Trebuchet MS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3" name="Shape 113"/>
          <p:cNvSpPr txBox="1"/>
          <p:nvPr>
            <p:ph idx="2" type="body"/>
          </p:nvPr>
        </p:nvSpPr>
        <p:spPr>
          <a:xfrm>
            <a:off y="4527448" x="677335"/>
            <a:ext cy="1513914" cx="859666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0" marL="0">
              <a:spcBef>
                <a:spcPts val="0"/>
              </a:spcBef>
              <a:buClr>
                <a:srgbClr val="7F7F7F"/>
              </a:buClr>
              <a:buFont typeface="Trebuchet MS"/>
              <a:buNone/>
              <a:defRPr/>
            </a:lvl1pPr>
            <a:lvl2pPr rtl="0" indent="0" marL="4572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2pPr>
            <a:lvl3pPr rtl="0" indent="0" marL="9144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3pPr>
            <a:lvl4pPr rtl="0" indent="0" marL="13716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4pPr>
            <a:lvl5pPr rtl="0" indent="0" marL="18288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5pPr>
            <a:lvl6pPr rtl="0" indent="0" marL="22860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6pPr>
            <a:lvl7pPr rtl="0" indent="0" marL="27432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7pPr>
            <a:lvl8pPr rtl="0" indent="0" marL="32004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8pPr>
            <a:lvl9pPr rtl="0" indent="0" marL="36576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9pPr>
          </a:lstStyle>
          <a:p/>
        </p:txBody>
      </p:sp>
      <p:sp>
        <p:nvSpPr>
          <p:cNvPr id="114" name="Shape 114"/>
          <p:cNvSpPr txBox="1"/>
          <p:nvPr>
            <p:ph idx="10" type="dt"/>
          </p:nvPr>
        </p:nvSpPr>
        <p:spPr>
          <a:xfrm>
            <a:off y="6041362" x="7205132"/>
            <a:ext cy="365125" cx="91193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15" name="Shape 115"/>
          <p:cNvSpPr txBox="1"/>
          <p:nvPr>
            <p:ph idx="11" type="ftr"/>
          </p:nvPr>
        </p:nvSpPr>
        <p:spPr>
          <a:xfrm>
            <a:off y="6041362" x="677333"/>
            <a:ext cy="365125" cx="629761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16" name="Shape 116"/>
          <p:cNvSpPr txBox="1"/>
          <p:nvPr>
            <p:ph idx="12" type="sldNum"/>
          </p:nvPr>
        </p:nvSpPr>
        <p:spPr>
          <a:xfrm>
            <a:off y="6041362" x="8590663"/>
            <a:ext cy="365125" cx="68333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  <p:sp>
        <p:nvSpPr>
          <p:cNvPr id="117" name="Shape 117"/>
          <p:cNvSpPr txBox="1"/>
          <p:nvPr/>
        </p:nvSpPr>
        <p:spPr>
          <a:xfrm>
            <a:off y="790377" x="541870"/>
            <a:ext cy="584776" cx="609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8000" lang="en-US" i="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</a:p>
        </p:txBody>
      </p:sp>
      <p:sp>
        <p:nvSpPr>
          <p:cNvPr id="118" name="Shape 118"/>
          <p:cNvSpPr txBox="1"/>
          <p:nvPr/>
        </p:nvSpPr>
        <p:spPr>
          <a:xfrm>
            <a:off y="2886556" x="8893010"/>
            <a:ext cy="584776" cx="609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8000" lang="en-US" i="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rue or False"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y="609600" x="685799"/>
            <a:ext cy="3022599" cx="858820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y="4013200" x="677331"/>
            <a:ext cy="514247" cx="859666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/>
            </a:lvl1pPr>
            <a:lvl2pPr rtl="0" indent="0" marL="457200">
              <a:spcBef>
                <a:spcPts val="0"/>
              </a:spcBef>
              <a:buFont typeface="Trebuchet MS"/>
              <a:buNone/>
              <a:defRPr/>
            </a:lvl2pPr>
            <a:lvl3pPr rtl="0" indent="0" marL="914400">
              <a:spcBef>
                <a:spcPts val="0"/>
              </a:spcBef>
              <a:buFont typeface="Trebuchet MS"/>
              <a:buNone/>
              <a:defRPr/>
            </a:lvl3pPr>
            <a:lvl4pPr rtl="0" indent="0" marL="1371600">
              <a:spcBef>
                <a:spcPts val="0"/>
              </a:spcBef>
              <a:buFont typeface="Trebuchet MS"/>
              <a:buNone/>
              <a:defRPr/>
            </a:lvl4pPr>
            <a:lvl5pPr rtl="0" indent="0" marL="1828800">
              <a:spcBef>
                <a:spcPts val="0"/>
              </a:spcBef>
              <a:buFont typeface="Trebuchet MS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2" name="Shape 122"/>
          <p:cNvSpPr txBox="1"/>
          <p:nvPr>
            <p:ph idx="2" type="body"/>
          </p:nvPr>
        </p:nvSpPr>
        <p:spPr>
          <a:xfrm>
            <a:off y="4527448" x="677335"/>
            <a:ext cy="1513914" cx="859666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0" marL="0">
              <a:spcBef>
                <a:spcPts val="0"/>
              </a:spcBef>
              <a:buClr>
                <a:srgbClr val="7F7F7F"/>
              </a:buClr>
              <a:buFont typeface="Trebuchet MS"/>
              <a:buNone/>
              <a:defRPr/>
            </a:lvl1pPr>
            <a:lvl2pPr rtl="0" indent="0" marL="4572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2pPr>
            <a:lvl3pPr rtl="0" indent="0" marL="9144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3pPr>
            <a:lvl4pPr rtl="0" indent="0" marL="13716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4pPr>
            <a:lvl5pPr rtl="0" indent="0" marL="18288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5pPr>
            <a:lvl6pPr rtl="0" indent="0" marL="22860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6pPr>
            <a:lvl7pPr rtl="0" indent="0" marL="27432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7pPr>
            <a:lvl8pPr rtl="0" indent="0" marL="32004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8pPr>
            <a:lvl9pPr rtl="0" indent="0" marL="36576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9pPr>
          </a:lstStyle>
          <a:p/>
        </p:txBody>
      </p:sp>
      <p:sp>
        <p:nvSpPr>
          <p:cNvPr id="123" name="Shape 123"/>
          <p:cNvSpPr txBox="1"/>
          <p:nvPr>
            <p:ph idx="10" type="dt"/>
          </p:nvPr>
        </p:nvSpPr>
        <p:spPr>
          <a:xfrm>
            <a:off y="6041362" x="7205132"/>
            <a:ext cy="365125" cx="91193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24" name="Shape 124"/>
          <p:cNvSpPr txBox="1"/>
          <p:nvPr>
            <p:ph idx="11" type="ftr"/>
          </p:nvPr>
        </p:nvSpPr>
        <p:spPr>
          <a:xfrm>
            <a:off y="6041362" x="677333"/>
            <a:ext cy="365125" cx="629761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25" name="Shape 125"/>
          <p:cNvSpPr txBox="1"/>
          <p:nvPr>
            <p:ph idx="12" type="sldNum"/>
          </p:nvPr>
        </p:nvSpPr>
        <p:spPr>
          <a:xfrm>
            <a:off y="6041362" x="8590663"/>
            <a:ext cy="365125" cx="68333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126" name="Shape 1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y="609600" x="677333"/>
            <a:ext cy="1320800" cx="859666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 rot="5400000">
            <a:off y="-197358" x="3035281"/>
            <a:ext cy="8596668" cx="388077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51459" marL="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1pPr>
            <a:lvl2pPr algn="l" rtl="0" indent="-204469" marL="7429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2pPr>
            <a:lvl3pPr algn="l" rtl="0" indent="-157480" marL="11430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3pPr>
            <a:lvl4pPr algn="l" rtl="0" indent="-167639" marL="1600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4pPr>
            <a:lvl5pPr algn="l" rtl="0" indent="-167639" marL="20574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5pPr>
            <a:lvl6pPr algn="l" rtl="0" indent="-167639" marL="2514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6pPr>
            <a:lvl7pPr algn="l" rtl="0" indent="-167639" marL="29718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7pPr>
            <a:lvl8pPr algn="l" rtl="0" indent="-167640" marL="34290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8pPr>
            <a:lvl9pPr algn="l" rtl="0" indent="-167640" marL="3886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9pPr>
          </a:lstStyle>
          <a:p/>
        </p:txBody>
      </p:sp>
      <p:sp>
        <p:nvSpPr>
          <p:cNvPr id="129" name="Shape 129"/>
          <p:cNvSpPr txBox="1"/>
          <p:nvPr>
            <p:ph idx="10" type="dt"/>
          </p:nvPr>
        </p:nvSpPr>
        <p:spPr>
          <a:xfrm>
            <a:off y="6041362" x="7205132"/>
            <a:ext cy="365125" cx="91193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30" name="Shape 130"/>
          <p:cNvSpPr txBox="1"/>
          <p:nvPr>
            <p:ph idx="11" type="ftr"/>
          </p:nvPr>
        </p:nvSpPr>
        <p:spPr>
          <a:xfrm>
            <a:off y="6041362" x="677333"/>
            <a:ext cy="365125" cx="629761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31" name="Shape 131"/>
          <p:cNvSpPr txBox="1"/>
          <p:nvPr>
            <p:ph idx="12" type="sldNum"/>
          </p:nvPr>
        </p:nvSpPr>
        <p:spPr>
          <a:xfrm>
            <a:off y="6041362" x="8590663"/>
            <a:ext cy="365125" cx="68333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 rot="5400000">
            <a:off y="2582952" x="5994318"/>
            <a:ext cy="1304742" cx="525145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 rot="5400000">
            <a:off y="-294750" x="1581685"/>
            <a:ext cy="7060149" cx="525144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51459" marL="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1pPr>
            <a:lvl2pPr algn="l" rtl="0" indent="-204469" marL="7429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2pPr>
            <a:lvl3pPr algn="l" rtl="0" indent="-157480" marL="11430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3pPr>
            <a:lvl4pPr algn="l" rtl="0" indent="-167639" marL="1600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4pPr>
            <a:lvl5pPr algn="l" rtl="0" indent="-167639" marL="20574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5pPr>
            <a:lvl6pPr algn="l" rtl="0" indent="-167639" marL="2514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6pPr>
            <a:lvl7pPr algn="l" rtl="0" indent="-167639" marL="29718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7pPr>
            <a:lvl8pPr algn="l" rtl="0" indent="-167640" marL="34290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8pPr>
            <a:lvl9pPr algn="l" rtl="0" indent="-167640" marL="3886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9pPr>
          </a:lstStyle>
          <a:p/>
        </p:txBody>
      </p:sp>
      <p:sp>
        <p:nvSpPr>
          <p:cNvPr id="135" name="Shape 135"/>
          <p:cNvSpPr txBox="1"/>
          <p:nvPr>
            <p:ph idx="10" type="dt"/>
          </p:nvPr>
        </p:nvSpPr>
        <p:spPr>
          <a:xfrm>
            <a:off y="6041362" x="7205132"/>
            <a:ext cy="365125" cx="91193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36" name="Shape 136"/>
          <p:cNvSpPr txBox="1"/>
          <p:nvPr>
            <p:ph idx="11" type="ftr"/>
          </p:nvPr>
        </p:nvSpPr>
        <p:spPr>
          <a:xfrm>
            <a:off y="6041362" x="677333"/>
            <a:ext cy="365125" cx="629761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37" name="Shape 137"/>
          <p:cNvSpPr txBox="1"/>
          <p:nvPr>
            <p:ph idx="12" type="sldNum"/>
          </p:nvPr>
        </p:nvSpPr>
        <p:spPr>
          <a:xfrm>
            <a:off y="6041362" x="8590663"/>
            <a:ext cy="365125" cx="68333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y="1498604" x="677333"/>
            <a:ext cy="1278465" cx="385452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y="514924" x="4760460"/>
            <a:ext cy="5526437" cx="451354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51459" marL="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1pPr>
            <a:lvl2pPr algn="l" rtl="0" indent="-204469" marL="7429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2pPr>
            <a:lvl3pPr algn="l" rtl="0" indent="-157480" marL="11430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3pPr>
            <a:lvl4pPr algn="l" rtl="0" indent="-167639" marL="1600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4pPr>
            <a:lvl5pPr algn="l" rtl="0" indent="-167639" marL="20574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5pPr>
            <a:lvl6pPr algn="l" rtl="0" indent="-167639" marL="2514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6pPr>
            <a:lvl7pPr algn="l" rtl="0" indent="-167639" marL="29718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7pPr>
            <a:lvl8pPr algn="l" rtl="0" indent="-167640" marL="34290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8pPr>
            <a:lvl9pPr algn="l" rtl="0" indent="-167640" marL="3886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y="2777068" x="677333"/>
            <a:ext cy="2584448" cx="385452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Font typeface="Trebuchet MS"/>
              <a:buNone/>
              <a:defRPr/>
            </a:lvl1pPr>
            <a:lvl2pPr rtl="0" indent="-12562" marL="457063">
              <a:spcBef>
                <a:spcPts val="0"/>
              </a:spcBef>
              <a:buFont typeface="Trebuchet MS"/>
              <a:buNone/>
              <a:defRPr/>
            </a:lvl2pPr>
            <a:lvl3pPr rtl="0" indent="-12425" marL="914126">
              <a:spcBef>
                <a:spcPts val="0"/>
              </a:spcBef>
              <a:buFont typeface="Trebuchet MS"/>
              <a:buNone/>
              <a:defRPr/>
            </a:lvl3pPr>
            <a:lvl4pPr rtl="0" indent="-12288" marL="1371189">
              <a:spcBef>
                <a:spcPts val="0"/>
              </a:spcBef>
              <a:buFont typeface="Trebuchet MS"/>
              <a:buNone/>
              <a:defRPr/>
            </a:lvl4pPr>
            <a:lvl5pPr rtl="0" indent="-12151" marL="1828251">
              <a:spcBef>
                <a:spcPts val="0"/>
              </a:spcBef>
              <a:buFont typeface="Trebuchet MS"/>
              <a:buNone/>
              <a:defRPr/>
            </a:lvl5pPr>
            <a:lvl6pPr rtl="0" indent="-12013" marL="2285314">
              <a:spcBef>
                <a:spcPts val="0"/>
              </a:spcBef>
              <a:buFont typeface="Trebuchet MS"/>
              <a:buNone/>
              <a:defRPr/>
            </a:lvl6pPr>
            <a:lvl7pPr rtl="0" indent="-11876" marL="2742377">
              <a:spcBef>
                <a:spcPts val="0"/>
              </a:spcBef>
              <a:buFont typeface="Trebuchet MS"/>
              <a:buNone/>
              <a:defRPr/>
            </a:lvl7pPr>
            <a:lvl8pPr rtl="0" indent="-11739" marL="3199440">
              <a:spcBef>
                <a:spcPts val="0"/>
              </a:spcBef>
              <a:buFont typeface="Trebuchet MS"/>
              <a:buNone/>
              <a:defRPr/>
            </a:lvl8pPr>
            <a:lvl9pPr rtl="0" indent="-11603" marL="3656503">
              <a:spcBef>
                <a:spcPts val="0"/>
              </a:spcBef>
              <a:buFont typeface="Trebuchet MS"/>
              <a:buNone/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10" type="dt"/>
          </p:nvPr>
        </p:nvSpPr>
        <p:spPr>
          <a:xfrm>
            <a:off y="6041362" x="7205132"/>
            <a:ext cy="365125" cx="91193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11" type="ftr"/>
          </p:nvPr>
        </p:nvSpPr>
        <p:spPr>
          <a:xfrm>
            <a:off y="6041362" x="677333"/>
            <a:ext cy="365125" cx="629761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y="6041362" x="8590663"/>
            <a:ext cy="365125" cx="68333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y="4800600" x="677333"/>
            <a:ext cy="566737" cx="859666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/>
          <p:nvPr>
            <p:ph idx="2" type="pic"/>
          </p:nvPr>
        </p:nvSpPr>
        <p:spPr>
          <a:xfrm>
            <a:off y="609600" x="677333"/>
            <a:ext cy="3845718" cx="8596668"/>
          </a:xfrm>
          <a:prstGeom prst="rect">
            <a:avLst/>
          </a:prstGeom>
          <a:noFill/>
          <a:ln>
            <a:noFill/>
          </a:ln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5367337" x="677333"/>
            <a:ext cy="674024" cx="859666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Font typeface="Trebuchet MS"/>
              <a:buNone/>
              <a:defRPr/>
            </a:lvl1pPr>
            <a:lvl2pPr rtl="0" indent="0" marL="457200">
              <a:spcBef>
                <a:spcPts val="0"/>
              </a:spcBef>
              <a:buFont typeface="Trebuchet MS"/>
              <a:buNone/>
              <a:defRPr/>
            </a:lvl2pPr>
            <a:lvl3pPr rtl="0" indent="0" marL="914400">
              <a:spcBef>
                <a:spcPts val="0"/>
              </a:spcBef>
              <a:buFont typeface="Trebuchet MS"/>
              <a:buNone/>
              <a:defRPr/>
            </a:lvl3pPr>
            <a:lvl4pPr rtl="0" indent="0" marL="1371600">
              <a:spcBef>
                <a:spcPts val="0"/>
              </a:spcBef>
              <a:buFont typeface="Trebuchet MS"/>
              <a:buNone/>
              <a:defRPr/>
            </a:lvl4pPr>
            <a:lvl5pPr rtl="0" indent="0" marL="1828800">
              <a:spcBef>
                <a:spcPts val="0"/>
              </a:spcBef>
              <a:buFont typeface="Trebuchet MS"/>
              <a:buNone/>
              <a:defRPr/>
            </a:lvl5pPr>
            <a:lvl6pPr rtl="0" indent="0" marL="2286000">
              <a:spcBef>
                <a:spcPts val="0"/>
              </a:spcBef>
              <a:buFont typeface="Trebuchet MS"/>
              <a:buNone/>
              <a:defRPr/>
            </a:lvl6pPr>
            <a:lvl7pPr rtl="0" indent="0" marL="2743200">
              <a:spcBef>
                <a:spcPts val="0"/>
              </a:spcBef>
              <a:buFont typeface="Trebuchet MS"/>
              <a:buNone/>
              <a:defRPr/>
            </a:lvl7pPr>
            <a:lvl8pPr rtl="0" indent="0" marL="3200400">
              <a:spcBef>
                <a:spcPts val="0"/>
              </a:spcBef>
              <a:buFont typeface="Trebuchet MS"/>
              <a:buNone/>
              <a:defRPr/>
            </a:lvl8pPr>
            <a:lvl9pPr rtl="0" indent="0" marL="3657600">
              <a:spcBef>
                <a:spcPts val="0"/>
              </a:spcBef>
              <a:buFont typeface="Trebuchet MS"/>
              <a:buNone/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10" type="dt"/>
          </p:nvPr>
        </p:nvSpPr>
        <p:spPr>
          <a:xfrm>
            <a:off y="6041362" x="7205132"/>
            <a:ext cy="365125" cx="91193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1" type="ftr"/>
          </p:nvPr>
        </p:nvSpPr>
        <p:spPr>
          <a:xfrm>
            <a:off y="6041362" x="677333"/>
            <a:ext cy="365125" cx="629761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y="6041362" x="8590663"/>
            <a:ext cy="365125" cx="68333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y="609600" x="677333"/>
            <a:ext cy="1320800" cx="859666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y="2160589" x="677333"/>
            <a:ext cy="3880773" cx="859666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51459" marL="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1pPr>
            <a:lvl2pPr algn="l" rtl="0" indent="-204469" marL="7429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2pPr>
            <a:lvl3pPr algn="l" rtl="0" indent="-157480" marL="11430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3pPr>
            <a:lvl4pPr algn="l" rtl="0" indent="-167639" marL="1600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4pPr>
            <a:lvl5pPr algn="l" rtl="0" indent="-167639" marL="20574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5pPr>
            <a:lvl6pPr algn="l" rtl="0" indent="-167639" marL="2514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6pPr>
            <a:lvl7pPr algn="l" rtl="0" indent="-167639" marL="29718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7pPr>
            <a:lvl8pPr algn="l" rtl="0" indent="-167640" marL="34290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8pPr>
            <a:lvl9pPr algn="l" rtl="0" indent="-167640" marL="3886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0" type="dt"/>
          </p:nvPr>
        </p:nvSpPr>
        <p:spPr>
          <a:xfrm>
            <a:off y="6041362" x="7205132"/>
            <a:ext cy="365125" cx="91193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1" type="ftr"/>
          </p:nvPr>
        </p:nvSpPr>
        <p:spPr>
          <a:xfrm>
            <a:off y="6041362" x="677333"/>
            <a:ext cy="365125" cx="629761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y="6041362" x="8590663"/>
            <a:ext cy="365125" cx="68333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y="2700866" x="677335"/>
            <a:ext cy="1826580" cx="859666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y="4527448" x="677335"/>
            <a:ext cy="860399" cx="859666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0" marL="0">
              <a:spcBef>
                <a:spcPts val="0"/>
              </a:spcBef>
              <a:buClr>
                <a:srgbClr val="7F7F7F"/>
              </a:buClr>
              <a:buFont typeface="Trebuchet MS"/>
              <a:buNone/>
              <a:defRPr/>
            </a:lvl1pPr>
            <a:lvl2pPr rtl="0" indent="0" marL="4572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2pPr>
            <a:lvl3pPr rtl="0" indent="0" marL="9144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3pPr>
            <a:lvl4pPr rtl="0" indent="0" marL="13716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4pPr>
            <a:lvl5pPr rtl="0" indent="0" marL="18288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5pPr>
            <a:lvl6pPr rtl="0" indent="0" marL="22860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6pPr>
            <a:lvl7pPr rtl="0" indent="0" marL="27432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7pPr>
            <a:lvl8pPr rtl="0" indent="0" marL="32004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8pPr>
            <a:lvl9pPr rtl="0" indent="0" marL="365760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9pPr>
          </a:lstStyle>
          <a:p/>
        </p:txBody>
      </p:sp>
      <p:sp>
        <p:nvSpPr>
          <p:cNvPr id="61" name="Shape 61"/>
          <p:cNvSpPr txBox="1"/>
          <p:nvPr>
            <p:ph idx="10" type="dt"/>
          </p:nvPr>
        </p:nvSpPr>
        <p:spPr>
          <a:xfrm>
            <a:off y="6041362" x="7205132"/>
            <a:ext cy="365125" cx="91193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62" name="Shape 62"/>
          <p:cNvSpPr txBox="1"/>
          <p:nvPr>
            <p:ph idx="11" type="ftr"/>
          </p:nvPr>
        </p:nvSpPr>
        <p:spPr>
          <a:xfrm>
            <a:off y="6041362" x="677333"/>
            <a:ext cy="365125" cx="629761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y="6041362" x="8590663"/>
            <a:ext cy="365125" cx="68333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y="609600" x="677333"/>
            <a:ext cy="1320800" cx="859666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y="2160589" x="677333"/>
            <a:ext cy="3880771" cx="418403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51459" marL="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1pPr>
            <a:lvl2pPr algn="l" rtl="0" indent="-204469" marL="7429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2pPr>
            <a:lvl3pPr algn="l" rtl="0" indent="-157480" marL="11430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3pPr>
            <a:lvl4pPr algn="l" rtl="0" indent="-167639" marL="1600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4pPr>
            <a:lvl5pPr algn="l" rtl="0" indent="-167639" marL="20574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5pPr>
            <a:lvl6pPr algn="l" rtl="0" indent="-167639" marL="2514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6pPr>
            <a:lvl7pPr algn="l" rtl="0" indent="-167639" marL="29718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7pPr>
            <a:lvl8pPr algn="l" rtl="0" indent="-167640" marL="34290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8pPr>
            <a:lvl9pPr algn="l" rtl="0" indent="-167640" marL="3886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9pPr>
          </a:lstStyle>
          <a:p/>
        </p:txBody>
      </p:sp>
      <p:sp>
        <p:nvSpPr>
          <p:cNvPr id="67" name="Shape 67"/>
          <p:cNvSpPr txBox="1"/>
          <p:nvPr>
            <p:ph idx="2" type="body"/>
          </p:nvPr>
        </p:nvSpPr>
        <p:spPr>
          <a:xfrm>
            <a:off y="2160589" x="5089969"/>
            <a:ext cy="3880773" cx="418403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51459" marL="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1pPr>
            <a:lvl2pPr algn="l" rtl="0" indent="-204469" marL="7429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2pPr>
            <a:lvl3pPr algn="l" rtl="0" indent="-157480" marL="11430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3pPr>
            <a:lvl4pPr algn="l" rtl="0" indent="-167639" marL="1600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4pPr>
            <a:lvl5pPr algn="l" rtl="0" indent="-167639" marL="20574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5pPr>
            <a:lvl6pPr algn="l" rtl="0" indent="-167639" marL="2514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6pPr>
            <a:lvl7pPr algn="l" rtl="0" indent="-167639" marL="29718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7pPr>
            <a:lvl8pPr algn="l" rtl="0" indent="-167640" marL="34290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8pPr>
            <a:lvl9pPr algn="l" rtl="0" indent="-167640" marL="3886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10" type="dt"/>
          </p:nvPr>
        </p:nvSpPr>
        <p:spPr>
          <a:xfrm>
            <a:off y="6041362" x="7205132"/>
            <a:ext cy="365125" cx="91193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y="6041362" x="677333"/>
            <a:ext cy="365125" cx="629761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y="6041362" x="8590663"/>
            <a:ext cy="365125" cx="68333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y="609600" x="677333"/>
            <a:ext cy="1320800" cx="859666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2160983" x="675745"/>
            <a:ext cy="576262" cx="418562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Font typeface="Trebuchet MS"/>
              <a:buNone/>
              <a:defRPr/>
            </a:lvl1pPr>
            <a:lvl2pPr rtl="0" indent="0" marL="457200">
              <a:spcBef>
                <a:spcPts val="0"/>
              </a:spcBef>
              <a:buFont typeface="Trebuchet MS"/>
              <a:buNone/>
              <a:defRPr/>
            </a:lvl2pPr>
            <a:lvl3pPr rtl="0" indent="0" marL="914400">
              <a:spcBef>
                <a:spcPts val="0"/>
              </a:spcBef>
              <a:buFont typeface="Trebuchet MS"/>
              <a:buNone/>
              <a:defRPr/>
            </a:lvl3pPr>
            <a:lvl4pPr rtl="0" indent="0" marL="1371600">
              <a:spcBef>
                <a:spcPts val="0"/>
              </a:spcBef>
              <a:buFont typeface="Trebuchet MS"/>
              <a:buNone/>
              <a:defRPr/>
            </a:lvl4pPr>
            <a:lvl5pPr rtl="0" indent="0" marL="1828800">
              <a:spcBef>
                <a:spcPts val="0"/>
              </a:spcBef>
              <a:buFont typeface="Trebuchet MS"/>
              <a:buNone/>
              <a:defRPr/>
            </a:lvl5pPr>
            <a:lvl6pPr rtl="0" indent="0" marL="2286000">
              <a:spcBef>
                <a:spcPts val="0"/>
              </a:spcBef>
              <a:buFont typeface="Trebuchet MS"/>
              <a:buNone/>
              <a:defRPr/>
            </a:lvl6pPr>
            <a:lvl7pPr rtl="0" indent="0" marL="2743200">
              <a:spcBef>
                <a:spcPts val="0"/>
              </a:spcBef>
              <a:buFont typeface="Trebuchet MS"/>
              <a:buNone/>
              <a:defRPr/>
            </a:lvl7pPr>
            <a:lvl8pPr rtl="0" indent="0" marL="3200400">
              <a:spcBef>
                <a:spcPts val="0"/>
              </a:spcBef>
              <a:buFont typeface="Trebuchet MS"/>
              <a:buNone/>
              <a:defRPr/>
            </a:lvl8pPr>
            <a:lvl9pPr rtl="0" indent="0" marL="3657600">
              <a:spcBef>
                <a:spcPts val="0"/>
              </a:spcBef>
              <a:buFont typeface="Trebuchet MS"/>
              <a:buNone/>
              <a:defRPr/>
            </a:lvl9pPr>
          </a:lstStyle>
          <a:p/>
        </p:txBody>
      </p:sp>
      <p:sp>
        <p:nvSpPr>
          <p:cNvPr id="74" name="Shape 74"/>
          <p:cNvSpPr txBox="1"/>
          <p:nvPr>
            <p:ph idx="2" type="body"/>
          </p:nvPr>
        </p:nvSpPr>
        <p:spPr>
          <a:xfrm>
            <a:off y="2737244" x="675745"/>
            <a:ext cy="3304117" cx="418562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51459" marL="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1pPr>
            <a:lvl2pPr algn="l" rtl="0" indent="-204469" marL="7429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2pPr>
            <a:lvl3pPr algn="l" rtl="0" indent="-157480" marL="11430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3pPr>
            <a:lvl4pPr algn="l" rtl="0" indent="-167639" marL="1600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4pPr>
            <a:lvl5pPr algn="l" rtl="0" indent="-167639" marL="20574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5pPr>
            <a:lvl6pPr algn="l" rtl="0" indent="-167639" marL="2514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6pPr>
            <a:lvl7pPr algn="l" rtl="0" indent="-167639" marL="29718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7pPr>
            <a:lvl8pPr algn="l" rtl="0" indent="-167640" marL="34290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8pPr>
            <a:lvl9pPr algn="l" rtl="0" indent="-167640" marL="3886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3" type="body"/>
          </p:nvPr>
        </p:nvSpPr>
        <p:spPr>
          <a:xfrm>
            <a:off y="2160983" x="5088382"/>
            <a:ext cy="576262" cx="418561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Font typeface="Trebuchet MS"/>
              <a:buNone/>
              <a:defRPr/>
            </a:lvl1pPr>
            <a:lvl2pPr rtl="0" indent="0" marL="457200">
              <a:spcBef>
                <a:spcPts val="0"/>
              </a:spcBef>
              <a:buFont typeface="Trebuchet MS"/>
              <a:buNone/>
              <a:defRPr/>
            </a:lvl2pPr>
            <a:lvl3pPr rtl="0" indent="0" marL="914400">
              <a:spcBef>
                <a:spcPts val="0"/>
              </a:spcBef>
              <a:buFont typeface="Trebuchet MS"/>
              <a:buNone/>
              <a:defRPr/>
            </a:lvl3pPr>
            <a:lvl4pPr rtl="0" indent="0" marL="1371600">
              <a:spcBef>
                <a:spcPts val="0"/>
              </a:spcBef>
              <a:buFont typeface="Trebuchet MS"/>
              <a:buNone/>
              <a:defRPr/>
            </a:lvl4pPr>
            <a:lvl5pPr rtl="0" indent="0" marL="1828800">
              <a:spcBef>
                <a:spcPts val="0"/>
              </a:spcBef>
              <a:buFont typeface="Trebuchet MS"/>
              <a:buNone/>
              <a:defRPr/>
            </a:lvl5pPr>
            <a:lvl6pPr rtl="0" indent="0" marL="2286000">
              <a:spcBef>
                <a:spcPts val="0"/>
              </a:spcBef>
              <a:buFont typeface="Trebuchet MS"/>
              <a:buNone/>
              <a:defRPr/>
            </a:lvl6pPr>
            <a:lvl7pPr rtl="0" indent="0" marL="2743200">
              <a:spcBef>
                <a:spcPts val="0"/>
              </a:spcBef>
              <a:buFont typeface="Trebuchet MS"/>
              <a:buNone/>
              <a:defRPr/>
            </a:lvl7pPr>
            <a:lvl8pPr rtl="0" indent="0" marL="3200400">
              <a:spcBef>
                <a:spcPts val="0"/>
              </a:spcBef>
              <a:buFont typeface="Trebuchet MS"/>
              <a:buNone/>
              <a:defRPr/>
            </a:lvl8pPr>
            <a:lvl9pPr rtl="0" indent="0" marL="3657600">
              <a:spcBef>
                <a:spcPts val="0"/>
              </a:spcBef>
              <a:buFont typeface="Trebuchet MS"/>
              <a:buNone/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4" type="body"/>
          </p:nvPr>
        </p:nvSpPr>
        <p:spPr>
          <a:xfrm>
            <a:off y="2737244" x="5088383"/>
            <a:ext cy="3304117" cx="418561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51459" marL="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1pPr>
            <a:lvl2pPr algn="l" rtl="0" indent="-204469" marL="7429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2pPr>
            <a:lvl3pPr algn="l" rtl="0" indent="-157480" marL="11430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3pPr>
            <a:lvl4pPr algn="l" rtl="0" indent="-167639" marL="1600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4pPr>
            <a:lvl5pPr algn="l" rtl="0" indent="-167639" marL="20574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5pPr>
            <a:lvl6pPr algn="l" rtl="0" indent="-167639" marL="2514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6pPr>
            <a:lvl7pPr algn="l" rtl="0" indent="-167639" marL="29718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7pPr>
            <a:lvl8pPr algn="l" rtl="0" indent="-167640" marL="34290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8pPr>
            <a:lvl9pPr algn="l" rtl="0" indent="-167640" marL="3886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y="6041362" x="7205132"/>
            <a:ext cy="365125" cx="91193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y="6041362" x="677333"/>
            <a:ext cy="365125" cx="629761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y="6041362" x="8590663"/>
            <a:ext cy="365125" cx="68333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y="609600" x="677333"/>
            <a:ext cy="1320800" cx="859666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82" name="Shape 82"/>
          <p:cNvSpPr txBox="1"/>
          <p:nvPr>
            <p:ph idx="10" type="dt"/>
          </p:nvPr>
        </p:nvSpPr>
        <p:spPr>
          <a:xfrm>
            <a:off y="6041362" x="7205132"/>
            <a:ext cy="365125" cx="91193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3" name="Shape 83"/>
          <p:cNvSpPr txBox="1"/>
          <p:nvPr>
            <p:ph idx="11" type="ftr"/>
          </p:nvPr>
        </p:nvSpPr>
        <p:spPr>
          <a:xfrm>
            <a:off y="6041362" x="677333"/>
            <a:ext cy="365125" cx="629761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2" type="sldNum"/>
          </p:nvPr>
        </p:nvSpPr>
        <p:spPr>
          <a:xfrm>
            <a:off y="6041362" x="8590663"/>
            <a:ext cy="365125" cx="68333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 txBox="1"/>
          <p:nvPr>
            <p:ph idx="10" type="dt"/>
          </p:nvPr>
        </p:nvSpPr>
        <p:spPr>
          <a:xfrm>
            <a:off y="6041362" x="7205132"/>
            <a:ext cy="365125" cx="91193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7" name="Shape 87"/>
          <p:cNvSpPr txBox="1"/>
          <p:nvPr>
            <p:ph idx="11" type="ftr"/>
          </p:nvPr>
        </p:nvSpPr>
        <p:spPr>
          <a:xfrm>
            <a:off y="6041362" x="677333"/>
            <a:ext cy="365125" cx="629761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8" name="Shape 88"/>
          <p:cNvSpPr txBox="1"/>
          <p:nvPr>
            <p:ph idx="12" type="sldNum"/>
          </p:nvPr>
        </p:nvSpPr>
        <p:spPr>
          <a:xfrm>
            <a:off y="6041362" x="8590663"/>
            <a:ext cy="365125" cx="68333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7"/><Relationship Target="../slideLayouts/slideLayout16.xml" Type="http://schemas.openxmlformats.org/officeDocument/2006/relationships/slideLayout" Id="rId16"/><Relationship Target="../slideLayouts/slideLayout15.xml" Type="http://schemas.openxmlformats.org/officeDocument/2006/relationships/slideLayout" Id="rId15"/><Relationship Target="../slideLayouts/slideLayout14.xml" Type="http://schemas.openxmlformats.org/officeDocument/2006/relationships/slideLayout" Id="rId14"/><Relationship Target="../slideLayouts/slideLayout2.xml" Type="http://schemas.openxmlformats.org/officeDocument/2006/relationships/slideLayout" Id="rId2"/><Relationship Target="../slideLayouts/slideLayout12.xml" Type="http://schemas.openxmlformats.org/officeDocument/2006/relationships/slideLayout" Id="rId12"/><Relationship Target="../slideLayouts/slideLayout13.xml" Type="http://schemas.openxmlformats.org/officeDocument/2006/relationships/slideLayout" Id="rId13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10.xml" Type="http://schemas.openxmlformats.org/officeDocument/2006/relationships/slideLayout" Id="rId10"/><Relationship Target="../slideLayouts/slideLayout3.xml" Type="http://schemas.openxmlformats.org/officeDocument/2006/relationships/slideLayout" Id="rId3"/><Relationship Target="../slideLayouts/slideLayout11.xml" Type="http://schemas.openxmlformats.org/officeDocument/2006/relationships/slideLayout" Id="rId11"/><Relationship Target="../slideLayouts/slideLayout9.xml" Type="http://schemas.openxmlformats.org/officeDocument/2006/relationships/slideLayout" Id="rId9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slideLayouts/slideLayout8.xml" Type="http://schemas.openxmlformats.org/officeDocument/2006/relationships/slideLayout" Id="rId8"/><Relationship Target="../slideLayouts/slideLayout7.xml" Type="http://schemas.openxmlformats.org/officeDocument/2006/relationships/slideLayout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5" name="Shape 5"/>
          <p:cNvGrpSpPr/>
          <p:nvPr/>
        </p:nvGrpSpPr>
        <p:grpSpPr>
          <a:xfrm>
            <a:off y="-8466" x="0"/>
            <a:ext cy="6866467" cx="12192000"/>
            <a:chOff y="-8466" x="0"/>
            <a:chExt cy="6866467" cx="12192000"/>
          </a:xfrm>
        </p:grpSpPr>
        <p:cxnSp>
          <p:nvCxnSpPr>
            <p:cNvPr id="6" name="Shape 6"/>
            <p:cNvCxnSpPr/>
            <p:nvPr/>
          </p:nvCxnSpPr>
          <p:spPr>
            <a:xfrm>
              <a:off y="0" x="9371011"/>
              <a:ext cy="6858000" cx="1219199"/>
            </a:xfrm>
            <a:prstGeom prst="straightConnector1">
              <a:avLst/>
            </a:prstGeom>
            <a:noFill/>
            <a:ln w="9525" cap="flat">
              <a:solidFill>
                <a:srgbClr val="BFBFBF"/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7" name="Shape 7"/>
            <p:cNvCxnSpPr/>
            <p:nvPr/>
          </p:nvCxnSpPr>
          <p:spPr>
            <a:xfrm flipH="1">
              <a:off y="3681412" x="7425266"/>
              <a:ext cy="3176586" cx="4763558"/>
            </a:xfrm>
            <a:prstGeom prst="straightConnector1">
              <a:avLst/>
            </a:prstGeom>
            <a:noFill/>
            <a:ln w="9525" cap="flat">
              <a:solidFill>
                <a:srgbClr val="D8D8D8"/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sp>
          <p:nvSpPr>
            <p:cNvPr id="8" name="Shape 8"/>
            <p:cNvSpPr/>
            <p:nvPr/>
          </p:nvSpPr>
          <p:spPr>
            <a:xfrm>
              <a:off y="-8466" x="9181475"/>
              <a:ext cy="6866466" cx="3007348"/>
            </a:xfrm>
            <a:custGeom>
              <a:pathLst>
                <a:path w="3007349" extrusionOk="0" h="6866467">
                  <a:moveTo>
                    <a:pt y="0" x="2045532"/>
                  </a:moveTo>
                  <a:lnTo>
                    <a:pt y="0" x="3007349"/>
                  </a:lnTo>
                  <a:lnTo>
                    <a:pt y="6866467" x="3007349"/>
                  </a:lnTo>
                  <a:lnTo>
                    <a:pt y="6866467" x="0"/>
                  </a:lnTo>
                  <a:lnTo>
                    <a:pt y="0" x="2045532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9" name="Shape 9"/>
            <p:cNvSpPr/>
            <p:nvPr/>
          </p:nvSpPr>
          <p:spPr>
            <a:xfrm>
              <a:off y="-8466" x="9603442"/>
              <a:ext cy="6866466" cx="2588558"/>
            </a:xfrm>
            <a:custGeom>
              <a:pathLst>
                <a:path w="2573311" extrusionOk="0" h="6866467">
                  <a:moveTo>
                    <a:pt y="0" x="0"/>
                  </a:moveTo>
                  <a:lnTo>
                    <a:pt y="0" x="2573311"/>
                  </a:lnTo>
                  <a:lnTo>
                    <a:pt y="6866467" x="2573311"/>
                  </a:lnTo>
                  <a:lnTo>
                    <a:pt y="6866467" x="1202336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0" name="Shape 10"/>
            <p:cNvSpPr/>
            <p:nvPr/>
          </p:nvSpPr>
          <p:spPr>
            <a:xfrm>
              <a:off y="3048000" x="8932332"/>
              <a:ext cy="3809999" cx="3259667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bIns="91425" rIns="91425" lIns="91425" t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y="-8466" x="9334500"/>
              <a:ext cy="6866466" cx="2854325"/>
            </a:xfrm>
            <a:custGeom>
              <a:pathLst>
                <a:path w="2858013" extrusionOk="0" h="6866467">
                  <a:moveTo>
                    <a:pt y="0" x="0"/>
                  </a:moveTo>
                  <a:lnTo>
                    <a:pt y="0" x="2858013"/>
                  </a:lnTo>
                  <a:lnTo>
                    <a:pt y="6866467" x="2858013"/>
                  </a:lnTo>
                  <a:lnTo>
                    <a:pt y="6866467" x="2473942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12" name="Shape 12"/>
            <p:cNvSpPr/>
            <p:nvPr/>
          </p:nvSpPr>
          <p:spPr>
            <a:xfrm>
              <a:off y="-8466" x="10898729"/>
              <a:ext cy="6866467" cx="1290093"/>
            </a:xfrm>
            <a:custGeom>
              <a:pathLst>
                <a:path w="1290094" extrusionOk="0" h="6858000">
                  <a:moveTo>
                    <a:pt y="0" x="1019735"/>
                  </a:moveTo>
                  <a:lnTo>
                    <a:pt y="0" x="1290094"/>
                  </a:lnTo>
                  <a:lnTo>
                    <a:pt y="6858000" x="1290094"/>
                  </a:lnTo>
                  <a:lnTo>
                    <a:pt y="6858000" x="0"/>
                  </a:lnTo>
                  <a:lnTo>
                    <a:pt y="0" x="1019735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13" name="Shape 13"/>
            <p:cNvSpPr/>
            <p:nvPr/>
          </p:nvSpPr>
          <p:spPr>
            <a:xfrm>
              <a:off y="-8466" x="10938999"/>
              <a:ext cy="6866467" cx="1249824"/>
            </a:xfrm>
            <a:custGeom>
              <a:pathLst>
                <a:path w="1249825" extrusionOk="0" h="6858000">
                  <a:moveTo>
                    <a:pt y="0" x="0"/>
                  </a:moveTo>
                  <a:lnTo>
                    <a:pt y="0" x="1249825"/>
                  </a:lnTo>
                  <a:lnTo>
                    <a:pt y="6858000" x="1249825"/>
                  </a:lnTo>
                  <a:lnTo>
                    <a:pt y="6858000" x="1109382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4" name="Shape 14"/>
            <p:cNvSpPr/>
            <p:nvPr/>
          </p:nvSpPr>
          <p:spPr>
            <a:xfrm>
              <a:off y="3589867" x="10371665"/>
              <a:ext cy="3268132" cx="1817159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bIns="91425" rIns="91425" lIns="91425" t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y="4013200" x="0"/>
              <a:ext cy="2844800" cx="448732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bIns="91425" rIns="91425" lIns="91425" t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Shape 16"/>
          <p:cNvSpPr txBox="1"/>
          <p:nvPr>
            <p:ph type="title"/>
          </p:nvPr>
        </p:nvSpPr>
        <p:spPr>
          <a:xfrm>
            <a:off y="609600" x="677333"/>
            <a:ext cy="1320800" cx="859666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/>
            </a:lvl1pPr>
            <a:lvl2pPr algn="l" rtl="0" marR="0" indent="0" marL="0">
              <a:spcBef>
                <a:spcPts val="0"/>
              </a:spcBef>
              <a:defRPr/>
            </a:lvl2pPr>
            <a:lvl3pPr algn="l" rtl="0" marR="0" indent="0" marL="0">
              <a:spcBef>
                <a:spcPts val="0"/>
              </a:spcBef>
              <a:defRPr/>
            </a:lvl3pPr>
            <a:lvl4pPr algn="l" rtl="0" marR="0" indent="0" marL="0">
              <a:spcBef>
                <a:spcPts val="0"/>
              </a:spcBef>
              <a:defRPr/>
            </a:lvl4pPr>
            <a:lvl5pPr algn="l" rtl="0" marR="0" indent="0" marL="0">
              <a:spcBef>
                <a:spcPts val="0"/>
              </a:spcBef>
              <a:defRPr/>
            </a:lvl5pPr>
            <a:lvl6pPr algn="l" rtl="0" marR="0" indent="0" marL="0">
              <a:spcBef>
                <a:spcPts val="0"/>
              </a:spcBef>
              <a:defRPr/>
            </a:lvl6pPr>
            <a:lvl7pPr algn="l" rtl="0" marR="0" indent="0" marL="0">
              <a:spcBef>
                <a:spcPts val="0"/>
              </a:spcBef>
              <a:defRPr/>
            </a:lvl7pPr>
            <a:lvl8pPr algn="l" rtl="0" marR="0" indent="0" marL="0">
              <a:spcBef>
                <a:spcPts val="0"/>
              </a:spcBef>
              <a:defRPr/>
            </a:lvl8pPr>
            <a:lvl9pPr algn="l" rtl="0" marR="0" indent="0" marL="0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y="2160589" x="677333"/>
            <a:ext cy="3880773" cx="859666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251459" marL="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1pPr>
            <a:lvl2pPr algn="l" rtl="0" marR="0" indent="-204469" marL="7429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2pPr>
            <a:lvl3pPr algn="l" rtl="0" marR="0" indent="-157480" marL="11430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3pPr>
            <a:lvl4pPr algn="l" rtl="0" marR="0" indent="-167639" marL="1600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4pPr>
            <a:lvl5pPr algn="l" rtl="0" marR="0" indent="-167639" marL="20574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5pPr>
            <a:lvl6pPr algn="l" rtl="0" marR="0" indent="-167639" marL="2514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6pPr>
            <a:lvl7pPr algn="l" rtl="0" marR="0" indent="-167639" marL="29718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7pPr>
            <a:lvl8pPr algn="l" rtl="0" marR="0" indent="-167640" marL="34290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8pPr>
            <a:lvl9pPr algn="l" rtl="0" marR="0" indent="-167640" marL="3886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y="6041362" x="7205132"/>
            <a:ext cy="365125" cx="91193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y="6041362" x="677333"/>
            <a:ext cy="365125" cx="629761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y="6041362" x="8590663"/>
            <a:ext cy="365125" cx="68333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jp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www.allmusic.com/album/bitter-tears-ballads-of-the-american-indian-mw0000626521" Type="http://schemas.openxmlformats.org/officeDocument/2006/relationships/hyperlink" TargetMode="External" Id="rId4"/><Relationship Target="../media/image00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3.xml" Type="http://schemas.openxmlformats.org/officeDocument/2006/relationships/slideLayout" Id="rId1"/><Relationship Target="https://news.yahoo.com/ferguson-grand-jury-decision-darren-wilson-live-153912750.html?soc_src=copy" Type="http://schemas.openxmlformats.org/officeDocument/2006/relationships/hyperlink" TargetMode="External" Id="rId4"/><Relationship Target="../media/image03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9" name="Shape 139"/>
          <p:cNvSpPr txBox="1"/>
          <p:nvPr>
            <p:ph type="ctrTitle"/>
          </p:nvPr>
        </p:nvSpPr>
        <p:spPr>
          <a:xfrm>
            <a:off y="2404533" x="1507066"/>
            <a:ext cy="1646301" cx="776693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chemeClr val="accent1"/>
              </a:buClr>
              <a:buSzPct val="25000"/>
              <a:buFont typeface="Amarante"/>
              <a:buNone/>
            </a:pPr>
            <a:r>
              <a:rPr strike="noStrike" u="none" b="0" cap="none" baseline="0" sz="3600" lang="en-US" i="0">
                <a:solidFill>
                  <a:schemeClr val="accent1"/>
                </a:solidFill>
                <a:latin typeface="Amarante"/>
                <a:ea typeface="Amarante"/>
                <a:cs typeface="Amarante"/>
                <a:sym typeface="Amarante"/>
              </a:rPr>
              <a:t>Change for a Brighter Future</a:t>
            </a:r>
            <a:br>
              <a:rPr strike="noStrike" u="none" b="0" cap="none" baseline="0" sz="3600" lang="en-US" i="0">
                <a:solidFill>
                  <a:schemeClr val="accent1"/>
                </a:solidFill>
                <a:latin typeface="Amarante"/>
                <a:ea typeface="Amarante"/>
                <a:cs typeface="Amarante"/>
                <a:sym typeface="Amarante"/>
              </a:rPr>
            </a:br>
          </a:p>
        </p:txBody>
      </p:sp>
      <p:sp>
        <p:nvSpPr>
          <p:cNvPr id="140" name="Shape 140"/>
          <p:cNvSpPr txBox="1"/>
          <p:nvPr>
            <p:ph idx="1" type="subTitle"/>
          </p:nvPr>
        </p:nvSpPr>
        <p:spPr>
          <a:xfrm>
            <a:off y="4050832" x="1507066"/>
            <a:ext cy="1096899" cx="776693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ymbol"/>
              <a:buNone/>
            </a:pPr>
            <a:r>
              <a:rPr strike="noStrike" u="none" b="0" cap="none" baseline="0" sz="1800" lang="en-US" i="0">
                <a:solidFill>
                  <a:srgbClr val="7F7F7F"/>
                </a:solidFill>
                <a:latin typeface="Amarante"/>
                <a:ea typeface="Amarante"/>
                <a:cs typeface="Amarante"/>
                <a:sym typeface="Amarante"/>
              </a:rPr>
              <a:t>How can an individual effect change in a community?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y="1498604" x="677333"/>
            <a:ext cy="1006617" cx="385452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chemeClr val="accent1"/>
              </a:buClr>
              <a:buSzPct val="25000"/>
              <a:buFont typeface="Amarante"/>
              <a:buNone/>
            </a:pPr>
            <a:r>
              <a:rPr strike="noStrike" u="none" b="0" cap="none" baseline="0" sz="1800" lang="en-US" i="0">
                <a:solidFill>
                  <a:schemeClr val="accent1"/>
                </a:solidFill>
                <a:latin typeface="Amarante"/>
                <a:ea typeface="Amarante"/>
                <a:cs typeface="Amarante"/>
                <a:sym typeface="Amarante"/>
              </a:rPr>
              <a:t>Throughout History Individuals Have Fought For Rights!</a:t>
            </a:r>
            <a:br>
              <a:rPr strike="noStrike" u="none" b="0" cap="none" baseline="0" sz="1800" lang="en-US" i="0">
                <a:solidFill>
                  <a:schemeClr val="accent1"/>
                </a:solidFill>
                <a:latin typeface="Amarante"/>
                <a:ea typeface="Amarante"/>
                <a:cs typeface="Amarante"/>
                <a:sym typeface="Amarante"/>
              </a:rPr>
            </a:br>
          </a:p>
        </p:txBody>
      </p:sp>
      <p:pic>
        <p:nvPicPr>
          <p:cNvPr id="146" name="Shape 14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383275" x="5161326"/>
            <a:ext cy="3619500" cx="3191840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Shape 147"/>
          <p:cNvSpPr txBox="1"/>
          <p:nvPr>
            <p:ph idx="2" type="body"/>
          </p:nvPr>
        </p:nvSpPr>
        <p:spPr>
          <a:xfrm>
            <a:off y="2202826" x="743237"/>
            <a:ext cy="2870308" cx="385452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285750" marL="28575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❖"/>
            </a:pPr>
            <a:r>
              <a:rPr strike="noStrike" u="none" b="0" cap="none" baseline="0" sz="1600" lang="en-US" i="0">
                <a:solidFill>
                  <a:srgbClr val="3F3F3F"/>
                </a:solidFill>
                <a:latin typeface="Amarante"/>
                <a:ea typeface="Amarante"/>
                <a:cs typeface="Amarante"/>
                <a:sym typeface="Amarante"/>
              </a:rPr>
              <a:t>Emancipation proclamation 1863</a:t>
            </a:r>
          </a:p>
          <a:p>
            <a:pPr algn="l" rtl="0" lvl="0" marR="0" indent="-285750" marL="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❖"/>
            </a:pPr>
            <a:r>
              <a:rPr strike="noStrike" u="none" b="0" cap="none" baseline="0" sz="1600" lang="en-US" i="0">
                <a:solidFill>
                  <a:srgbClr val="3F3F3F"/>
                </a:solidFill>
                <a:latin typeface="Amarante"/>
                <a:ea typeface="Amarante"/>
                <a:cs typeface="Amarante"/>
                <a:sym typeface="Amarante"/>
              </a:rPr>
              <a:t>Right to vote for African Americans 1870</a:t>
            </a:r>
          </a:p>
          <a:p>
            <a:pPr algn="l" rtl="0" lvl="0" marR="0" indent="-285750" marL="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❖"/>
            </a:pPr>
            <a:r>
              <a:rPr strike="noStrike" u="none" b="0" cap="none" baseline="0" sz="1600" lang="en-US" i="0">
                <a:solidFill>
                  <a:srgbClr val="3F3F3F"/>
                </a:solidFill>
                <a:latin typeface="Amarante"/>
                <a:ea typeface="Amarante"/>
                <a:cs typeface="Amarante"/>
                <a:sym typeface="Amarante"/>
              </a:rPr>
              <a:t>Right for women to vote 1920</a:t>
            </a:r>
          </a:p>
          <a:p>
            <a:pPr algn="l" rtl="0" lvl="0" marR="0" indent="-285750" marL="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❖"/>
            </a:pPr>
            <a:r>
              <a:rPr strike="noStrike" u="none" b="0" cap="none" baseline="0" sz="1600" lang="en-US" i="0">
                <a:solidFill>
                  <a:srgbClr val="3F3F3F"/>
                </a:solidFill>
                <a:latin typeface="Amarante"/>
                <a:ea typeface="Amarante"/>
                <a:cs typeface="Amarante"/>
                <a:sym typeface="Amarante"/>
              </a:rPr>
              <a:t>Indian citizenship act of 1924</a:t>
            </a:r>
          </a:p>
          <a:p>
            <a:pPr algn="l" rtl="0" lvl="0" marR="0" indent="-285750" marL="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❖"/>
            </a:pPr>
            <a:r>
              <a:rPr strike="noStrike" u="none" b="0" cap="none" baseline="0" sz="1600" lang="en-US" i="0">
                <a:solidFill>
                  <a:srgbClr val="3F3F3F"/>
                </a:solidFill>
                <a:latin typeface="Amarante"/>
                <a:ea typeface="Amarante"/>
                <a:cs typeface="Amarante"/>
                <a:sym typeface="Amarante"/>
              </a:rPr>
              <a:t>Civil rights movement 1896-1954 and 1954-1968</a:t>
            </a:r>
          </a:p>
          <a:p>
            <a:pPr algn="l" rtl="0" lvl="0" marR="0" indent="-204470" marL="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t/>
            </a:r>
            <a:endParaRPr strike="noStrike" u="none" b="0" cap="none" baseline="0" sz="1600" i="0">
              <a:solidFill>
                <a:srgbClr val="3F3F3F"/>
              </a:solidFill>
              <a:latin typeface="Amarante"/>
              <a:ea typeface="Amarante"/>
              <a:cs typeface="Amarante"/>
              <a:sym typeface="Amarante"/>
            </a:endParaRPr>
          </a:p>
        </p:txBody>
      </p:sp>
      <p:sp>
        <p:nvSpPr>
          <p:cNvPr id="148" name="Shape 148"/>
          <p:cNvSpPr/>
          <p:nvPr/>
        </p:nvSpPr>
        <p:spPr>
          <a:xfrm flipH="1">
            <a:off y="5073135" x="5161326"/>
            <a:ext cy="307777" cx="32675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marante"/>
                <a:ea typeface="Amarante"/>
                <a:cs typeface="Amarante"/>
                <a:sym typeface="Amarante"/>
              </a:rPr>
              <a:t>Photo from www.examiner.com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2" name="Shape 1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y="1071417" x="1052944"/>
            <a:ext cy="1119847" cx="375920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chemeClr val="accent1"/>
              </a:buClr>
              <a:buSzPct val="25000"/>
              <a:buFont typeface="Amarante"/>
              <a:buNone/>
            </a:pPr>
            <a:br>
              <a:rPr strike="noStrike" u="none" b="0" cap="none" baseline="0" sz="1800" lang="en-US" i="0">
                <a:solidFill>
                  <a:schemeClr val="accent1"/>
                </a:solidFill>
                <a:latin typeface="Amarante"/>
                <a:ea typeface="Amarante"/>
                <a:cs typeface="Amarante"/>
                <a:sym typeface="Amarante"/>
              </a:rPr>
            </a:br>
            <a:br>
              <a:rPr strike="noStrike" u="none" b="0" cap="none" baseline="0" sz="1800" lang="en-US" i="0">
                <a:solidFill>
                  <a:schemeClr val="accent1"/>
                </a:solidFill>
                <a:latin typeface="Amarante"/>
                <a:ea typeface="Amarante"/>
                <a:cs typeface="Amarante"/>
                <a:sym typeface="Amarante"/>
              </a:rPr>
            </a:br>
            <a:br>
              <a:rPr strike="noStrike" u="none" b="0" cap="none" baseline="0" sz="1800" lang="en-US" i="0">
                <a:solidFill>
                  <a:schemeClr val="accent1"/>
                </a:solidFill>
                <a:latin typeface="Amarante"/>
                <a:ea typeface="Amarante"/>
                <a:cs typeface="Amarante"/>
                <a:sym typeface="Amarante"/>
              </a:rPr>
            </a:br>
            <a:r>
              <a:rPr strike="noStrike" u="none" b="0" cap="none" baseline="0" sz="1800" lang="en-US" i="0">
                <a:solidFill>
                  <a:schemeClr val="accent1"/>
                </a:solidFill>
                <a:latin typeface="Amarante"/>
                <a:ea typeface="Amarante"/>
                <a:cs typeface="Amarante"/>
                <a:sym typeface="Amarante"/>
              </a:rPr>
              <a:t>How can an individual combat an injustice?</a:t>
            </a:r>
            <a:br>
              <a:rPr strike="noStrike" u="none" b="0" cap="none" baseline="0" sz="1800" lang="en-US" i="0">
                <a:solidFill>
                  <a:schemeClr val="accent1"/>
                </a:solidFill>
                <a:latin typeface="Amarante"/>
                <a:ea typeface="Amarante"/>
                <a:cs typeface="Amarante"/>
                <a:sym typeface="Amarante"/>
              </a:rPr>
            </a:br>
          </a:p>
        </p:txBody>
      </p:sp>
      <p:pic>
        <p:nvPicPr>
          <p:cNvPr id="154" name="Shape 15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498603" x="5661891"/>
            <a:ext cy="3248887" cx="2740702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Shape 155"/>
          <p:cNvSpPr txBox="1"/>
          <p:nvPr>
            <p:ph idx="2" type="body"/>
          </p:nvPr>
        </p:nvSpPr>
        <p:spPr>
          <a:xfrm>
            <a:off y="2051115" x="769947"/>
            <a:ext cy="2964255" cx="385452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285750" marL="28575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rgbClr val="3F3F3F"/>
                </a:solidFill>
                <a:latin typeface="Amarante"/>
                <a:ea typeface="Amarante"/>
                <a:cs typeface="Amarante"/>
                <a:sym typeface="Amarante"/>
              </a:rPr>
              <a:t>List 3 items that you have seen this week: in person or in the news that you saw as an injustice.</a:t>
            </a:r>
          </a:p>
          <a:p>
            <a:pPr algn="l" rtl="0" lvl="0" marR="0" indent="-285750" marL="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rgbClr val="3F3F3F"/>
                </a:solidFill>
                <a:latin typeface="Amarante"/>
                <a:ea typeface="Amarante"/>
                <a:cs typeface="Amarante"/>
                <a:sym typeface="Amarante"/>
              </a:rPr>
              <a:t>Take a couple minutes and Share the injustice you found with the person next to you.</a:t>
            </a:r>
          </a:p>
          <a:p>
            <a:pPr algn="l" rtl="0" lvl="0" marR="0" indent="-285750" marL="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rgbClr val="3F3F3F"/>
                </a:solidFill>
                <a:latin typeface="Amarante"/>
                <a:ea typeface="Amarante"/>
                <a:cs typeface="Amarante"/>
                <a:sym typeface="Amarante"/>
              </a:rPr>
              <a:t>As a class Spend five minutes discussing how a student can address an injustice</a:t>
            </a:r>
          </a:p>
        </p:txBody>
      </p:sp>
      <p:sp>
        <p:nvSpPr>
          <p:cNvPr id="156" name="Shape 156"/>
          <p:cNvSpPr/>
          <p:nvPr/>
        </p:nvSpPr>
        <p:spPr>
          <a:xfrm flipH="1">
            <a:off y="4846094" x="5578763"/>
            <a:ext cy="338553" cx="290695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marante"/>
                <a:ea typeface="Amarante"/>
                <a:cs typeface="Amarante"/>
                <a:sym typeface="Amarante"/>
              </a:rPr>
              <a:t>photo from Guestlist.net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2" fill="hold" presetSubtype="8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presetID="2" fill="hold" presetSubtype="8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2" fill="hold" presetSubtype="8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0" name="Shape 1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y="1021555" x="677333"/>
            <a:ext cy="613279" cx="385452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chemeClr val="accent1"/>
              </a:buClr>
              <a:buSzPct val="25000"/>
              <a:buFont typeface="Amarante"/>
              <a:buNone/>
            </a:pPr>
            <a:r>
              <a:rPr strike="noStrike" u="none" b="0" cap="none" baseline="0" sz="1600" lang="en-US" i="0">
                <a:solidFill>
                  <a:schemeClr val="accent1"/>
                </a:solidFill>
                <a:latin typeface="Amarante"/>
                <a:ea typeface="Amarante"/>
                <a:cs typeface="Amarante"/>
                <a:sym typeface="Amarante"/>
              </a:rPr>
              <a:t>How Johnny </a:t>
            </a:r>
            <a:r>
              <a:rPr sz="1600" lang="en-US">
                <a:solidFill>
                  <a:schemeClr val="accent1"/>
                </a:solidFill>
                <a:latin typeface="Amarante"/>
                <a:ea typeface="Amarante"/>
                <a:cs typeface="Amarante"/>
                <a:sym typeface="Amarante"/>
              </a:rPr>
              <a:t>C</a:t>
            </a:r>
            <a:r>
              <a:rPr strike="noStrike" u="none" b="0" cap="none" baseline="0" sz="1600" lang="en-US" i="0">
                <a:solidFill>
                  <a:schemeClr val="accent1"/>
                </a:solidFill>
                <a:latin typeface="Amarante"/>
                <a:ea typeface="Amarante"/>
                <a:cs typeface="Amarante"/>
                <a:sym typeface="Amarante"/>
              </a:rPr>
              <a:t>ash worked as an activist through his music?</a:t>
            </a:r>
          </a:p>
        </p:txBody>
      </p:sp>
      <p:pic>
        <p:nvPicPr>
          <p:cNvPr id="162" name="Shape 16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021555" x="4760912"/>
            <a:ext cy="4215461" cx="4513261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Shape 163"/>
          <p:cNvSpPr txBox="1"/>
          <p:nvPr>
            <p:ph idx="2" type="body"/>
          </p:nvPr>
        </p:nvSpPr>
        <p:spPr>
          <a:xfrm>
            <a:off y="1634836" x="677333"/>
            <a:ext cy="4017673" cx="385452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285750" marL="28575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❖"/>
            </a:pPr>
            <a:r>
              <a:rPr strike="noStrike" u="none" b="0" cap="none" baseline="0" sz="1500" lang="en-US" i="0">
                <a:solidFill>
                  <a:srgbClr val="3F3F3F"/>
                </a:solidFill>
                <a:latin typeface="Amarante"/>
                <a:ea typeface="Amarante"/>
                <a:cs typeface="Amarante"/>
                <a:sym typeface="Amarante"/>
              </a:rPr>
              <a:t>Bitter Tears: Ballads of the American Indian</a:t>
            </a:r>
          </a:p>
          <a:p>
            <a:pPr algn="l" rtl="0" lvl="1" marR="0" indent="-355463" marL="799963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Trebuchet MS"/>
              <a:buAutoNum type="alphaLcParenR"/>
            </a:pPr>
            <a:r>
              <a:rPr strike="noStrike" u="none" b="0" cap="none" baseline="0" sz="1500" lang="en-US" i="0">
                <a:solidFill>
                  <a:srgbClr val="3F3F3F"/>
                </a:solidFill>
                <a:latin typeface="Amarante"/>
                <a:ea typeface="Amarante"/>
                <a:cs typeface="Amarante"/>
                <a:sym typeface="Amarante"/>
              </a:rPr>
              <a:t>The </a:t>
            </a:r>
            <a:r>
              <a:rPr sz="1500" lang="en-US">
                <a:solidFill>
                  <a:srgbClr val="3F3F3F"/>
                </a:solidFill>
                <a:latin typeface="Amarante"/>
                <a:ea typeface="Amarante"/>
                <a:cs typeface="Amarante"/>
                <a:sym typeface="Amarante"/>
              </a:rPr>
              <a:t>B</a:t>
            </a:r>
            <a:r>
              <a:rPr strike="noStrike" u="none" b="0" cap="none" baseline="0" sz="1500" lang="en-US" i="0">
                <a:solidFill>
                  <a:srgbClr val="3F3F3F"/>
                </a:solidFill>
                <a:latin typeface="Amarante"/>
                <a:ea typeface="Amarante"/>
                <a:cs typeface="Amarante"/>
                <a:sym typeface="Amarante"/>
              </a:rPr>
              <a:t>allad of Ira Hayes- most famous song on the album</a:t>
            </a:r>
          </a:p>
          <a:p>
            <a:pPr algn="l" rtl="0" lvl="1" marR="0" indent="-355463" marL="799963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Trebuchet MS"/>
              <a:buAutoNum type="alphaLcParenR"/>
            </a:pPr>
            <a:r>
              <a:rPr strike="noStrike" u="none" b="0" cap="none" baseline="0" sz="1500" lang="en-US" i="0">
                <a:solidFill>
                  <a:srgbClr val="3F3F3F"/>
                </a:solidFill>
                <a:latin typeface="Amarante"/>
                <a:ea typeface="Amarante"/>
                <a:cs typeface="Amarante"/>
                <a:sym typeface="Amarante"/>
              </a:rPr>
              <a:t>Right click to open the following hyperlink: </a:t>
            </a:r>
            <a:r>
              <a:rPr strike="noStrike" u="sng" b="0" cap="none" baseline="0" sz="1500" lang="en-US" i="0">
                <a:solidFill>
                  <a:schemeClr val="hlink"/>
                </a:solidFill>
                <a:latin typeface="Amarante"/>
                <a:ea typeface="Amarante"/>
                <a:cs typeface="Amarante"/>
                <a:sym typeface="Amarante"/>
                <a:hlinkClick r:id="rId4"/>
              </a:rPr>
              <a:t>http://www.allmusic.com/album/bitter-tears-ballads-of-the-american-indian-mw0000626521</a:t>
            </a:r>
          </a:p>
          <a:p>
            <a:pPr algn="l" rtl="0" lvl="0" marR="0" indent="-342900" marL="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❖"/>
            </a:pPr>
            <a:r>
              <a:rPr strike="noStrike" u="none" b="0" cap="none" baseline="0" sz="1500" lang="en-US" i="0">
                <a:solidFill>
                  <a:srgbClr val="3F3F3F"/>
                </a:solidFill>
                <a:latin typeface="Amarante"/>
                <a:ea typeface="Amarante"/>
                <a:cs typeface="Amarante"/>
                <a:sym typeface="Amarante"/>
              </a:rPr>
              <a:t>Name some other artists today that have worked on social issues</a:t>
            </a:r>
            <a:r>
              <a:rPr sz="1500" lang="en-US">
                <a:solidFill>
                  <a:srgbClr val="3F3F3F"/>
                </a:solidFill>
                <a:latin typeface="Amarante"/>
                <a:ea typeface="Amarante"/>
                <a:cs typeface="Amarante"/>
                <a:sym typeface="Amarante"/>
              </a:rPr>
              <a:t>.</a:t>
            </a:r>
          </a:p>
          <a:p>
            <a:pPr algn="l" rtl="0" lvl="0" marR="0" indent="0" mar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t/>
            </a:r>
            <a:endParaRPr strike="noStrike" u="none" b="0" cap="none" baseline="0" sz="1500" i="0">
              <a:solidFill>
                <a:srgbClr val="3F3F3F"/>
              </a:solidFill>
              <a:latin typeface="Amarante"/>
              <a:ea typeface="Amarante"/>
              <a:cs typeface="Amarante"/>
              <a:sym typeface="Amarante"/>
            </a:endParaRPr>
          </a:p>
          <a:p>
            <a:pPr algn="l" rtl="0" lvl="0" marR="0" indent="0" mar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t/>
            </a:r>
            <a:endParaRPr strike="noStrike" u="none" b="0" cap="none" baseline="0" sz="1400" i="0">
              <a:solidFill>
                <a:srgbClr val="3F3F3F"/>
              </a:solidFill>
              <a:latin typeface="Amarante"/>
              <a:ea typeface="Amarante"/>
              <a:cs typeface="Amarante"/>
              <a:sym typeface="Amarante"/>
            </a:endParaRPr>
          </a:p>
        </p:txBody>
      </p:sp>
      <p:sp>
        <p:nvSpPr>
          <p:cNvPr id="164" name="Shape 164"/>
          <p:cNvSpPr txBox="1"/>
          <p:nvPr/>
        </p:nvSpPr>
        <p:spPr>
          <a:xfrm>
            <a:off y="5344732" x="4692073"/>
            <a:ext cy="307777" cx="471978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marante"/>
                <a:ea typeface="Amarante"/>
                <a:cs typeface="Amarante"/>
                <a:sym typeface="Amarante"/>
              </a:rPr>
              <a:t>Photo courtesy of Cocoamusic.blogspot.com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2" fill="hold" presetSubtype="8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2" fill="hold" presetSubtype="8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2" fill="hold" presetSubtype="8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2" fill="hold" presetSubtype="8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2" fill="hold" presetSubtype="8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2" fill="hold" presetSubtype="8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8" name="Shape 1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9" name="Shape 169"/>
          <p:cNvSpPr txBox="1"/>
          <p:nvPr>
            <p:ph type="title"/>
          </p:nvPr>
        </p:nvSpPr>
        <p:spPr>
          <a:xfrm>
            <a:off y="4646141" x="677333"/>
            <a:ext cy="721197" cx="859666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chemeClr val="accent1"/>
              </a:buClr>
              <a:buSzPct val="25000"/>
              <a:buFont typeface="Amarante"/>
              <a:buNone/>
            </a:pPr>
            <a:r>
              <a:rPr strike="noStrike" u="none" b="0" cap="none" baseline="0" sz="2150" lang="en-US" i="0">
                <a:solidFill>
                  <a:schemeClr val="accent1"/>
                </a:solidFill>
                <a:latin typeface="Amarante"/>
                <a:ea typeface="Amarante"/>
                <a:cs typeface="Amarante"/>
                <a:sym typeface="Amarante"/>
              </a:rPr>
              <a:t>Social issues are issues that </a:t>
            </a:r>
            <a:r>
              <a:rPr sz="2150" lang="en-US">
                <a:solidFill>
                  <a:schemeClr val="accent1"/>
                </a:solidFill>
                <a:latin typeface="Amarante"/>
                <a:ea typeface="Amarante"/>
                <a:cs typeface="Amarante"/>
                <a:sym typeface="Amarante"/>
              </a:rPr>
              <a:t>affect</a:t>
            </a:r>
            <a:r>
              <a:rPr strike="noStrike" u="none" b="0" cap="none" baseline="0" sz="2150" lang="en-US" i="0">
                <a:solidFill>
                  <a:schemeClr val="accent1"/>
                </a:solidFill>
                <a:latin typeface="Amarante"/>
                <a:ea typeface="Amarante"/>
                <a:cs typeface="Amarante"/>
                <a:sym typeface="Amarante"/>
              </a:rPr>
              <a:t> a large group of people. </a:t>
            </a:r>
            <a:r>
              <a:rPr sz="2150" lang="en-US">
                <a:solidFill>
                  <a:schemeClr val="accent1"/>
                </a:solidFill>
                <a:latin typeface="Amarante"/>
                <a:ea typeface="Amarante"/>
                <a:cs typeface="Amarante"/>
                <a:sym typeface="Amarante"/>
              </a:rPr>
              <a:t>C</a:t>
            </a:r>
            <a:r>
              <a:rPr strike="noStrike" u="none" b="0" cap="none" baseline="0" sz="2150" lang="en-US" i="0">
                <a:solidFill>
                  <a:schemeClr val="accent1"/>
                </a:solidFill>
                <a:latin typeface="Amarante"/>
                <a:ea typeface="Amarante"/>
                <a:cs typeface="Amarante"/>
                <a:sym typeface="Amarante"/>
              </a:rPr>
              <a:t>an we take a negative and make it work for us?</a:t>
            </a:r>
          </a:p>
        </p:txBody>
      </p:sp>
      <p:pic>
        <p:nvPicPr>
          <p:cNvPr id="170" name="Shape 170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t="16823" b="16823" r="0" l="0"/>
          <a:stretch/>
        </p:blipFill>
        <p:spPr>
          <a:xfrm>
            <a:off y="609600" x="677333"/>
            <a:ext cy="3832001" cx="8590291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Shape 171"/>
          <p:cNvSpPr txBox="1"/>
          <p:nvPr>
            <p:ph idx="1" type="body"/>
          </p:nvPr>
        </p:nvSpPr>
        <p:spPr>
          <a:xfrm>
            <a:off y="5377585" x="1203805"/>
            <a:ext cy="433097" cx="686877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ymbol"/>
              <a:buNone/>
            </a:pPr>
            <a:r>
              <a:rPr strike="noStrike" u="sng" b="0" cap="none" baseline="0" sz="1400" lang="en-US" i="0">
                <a:solidFill>
                  <a:schemeClr val="hlink"/>
                </a:solidFill>
                <a:latin typeface="Amarante"/>
                <a:ea typeface="Amarante"/>
                <a:cs typeface="Amarante"/>
                <a:sym typeface="Amarante"/>
                <a:hlinkClick r:id="rId4"/>
              </a:rPr>
              <a:t>https://news.yahoo.com/ferguson-grand-jury-decision-darren-wilson-live-153912750.html?soc_src=copy</a:t>
            </a:r>
          </a:p>
          <a:p>
            <a:pPr algn="l" rtl="0" lvl="0" marR="0" indent="0" mar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t/>
            </a:r>
            <a:endParaRPr strike="noStrike" u="none" b="0" cap="none" baseline="0" sz="1300" i="0">
              <a:solidFill>
                <a:srgbClr val="3F3F3F"/>
              </a:solidFill>
              <a:latin typeface="Amarante"/>
              <a:ea typeface="Amarante"/>
              <a:cs typeface="Amarante"/>
              <a:sym typeface="Amarante"/>
            </a:endParaRPr>
          </a:p>
        </p:txBody>
      </p:sp>
      <p:sp>
        <p:nvSpPr>
          <p:cNvPr id="172" name="Shape 172"/>
          <p:cNvSpPr txBox="1"/>
          <p:nvPr/>
        </p:nvSpPr>
        <p:spPr>
          <a:xfrm>
            <a:off y="5903869" x="2439939"/>
            <a:ext cy="338554" cx="439650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marante"/>
                <a:ea typeface="Amarante"/>
                <a:cs typeface="Amarante"/>
                <a:sym typeface="Amarante"/>
              </a:rPr>
              <a:t>Photo courtesy of Atlantic.com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6" name="Shape 1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7" name="Shape 177"/>
          <p:cNvSpPr txBox="1"/>
          <p:nvPr>
            <p:ph type="title"/>
          </p:nvPr>
        </p:nvSpPr>
        <p:spPr>
          <a:xfrm>
            <a:off y="1203040" x="806641"/>
            <a:ext cy="1069104" cx="385452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chemeClr val="accent1"/>
              </a:buClr>
              <a:buSzPct val="25000"/>
              <a:buFont typeface="Amarante"/>
              <a:buNone/>
            </a:pPr>
            <a:r>
              <a:rPr sz="1600" lang="en-US">
                <a:solidFill>
                  <a:schemeClr val="accent1"/>
                </a:solidFill>
                <a:latin typeface="Amarante"/>
                <a:ea typeface="Amarante"/>
                <a:cs typeface="Amarante"/>
                <a:sym typeface="Amarante"/>
              </a:rPr>
              <a:t>I</a:t>
            </a:r>
            <a:r>
              <a:rPr strike="noStrike" u="none" b="0" cap="none" baseline="0" sz="1600" lang="en-US" i="0">
                <a:solidFill>
                  <a:schemeClr val="accent1"/>
                </a:solidFill>
                <a:latin typeface="Amarante"/>
                <a:ea typeface="Amarante"/>
                <a:cs typeface="Amarante"/>
                <a:sym typeface="Amarante"/>
              </a:rPr>
              <a:t>t hurts us to see injustice. How do we find a peaceful solution?</a:t>
            </a:r>
            <a:br>
              <a:rPr strike="noStrike" u="none" b="0" cap="none" baseline="0" sz="1600" lang="en-US" i="0">
                <a:solidFill>
                  <a:schemeClr val="accent1"/>
                </a:solidFill>
                <a:latin typeface="Amarante"/>
                <a:ea typeface="Amarante"/>
                <a:cs typeface="Amarante"/>
                <a:sym typeface="Amarante"/>
              </a:rPr>
            </a:br>
          </a:p>
        </p:txBody>
      </p:sp>
      <p:pic>
        <p:nvPicPr>
          <p:cNvPr id="178" name="Shape 178"/>
          <p:cNvPicPr preferRelativeResize="0"/>
          <p:nvPr>
            <p:ph idx="1" type="body"/>
          </p:nvPr>
        </p:nvPicPr>
        <p:blipFill/>
        <p:spPr>
          <a:xfrm>
            <a:off y="1570183" x="5519141"/>
            <a:ext cy="3206408" cx="2996804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Shape 179"/>
          <p:cNvSpPr txBox="1"/>
          <p:nvPr>
            <p:ph idx="2" type="body"/>
          </p:nvPr>
        </p:nvSpPr>
        <p:spPr>
          <a:xfrm>
            <a:off y="2192141" x="750306"/>
            <a:ext cy="2584448" cx="385452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285750" marL="28575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❖"/>
            </a:pPr>
            <a:r>
              <a:rPr strike="noStrike" u="none" b="0" cap="none" baseline="0" sz="1600" lang="en-US" i="0">
                <a:solidFill>
                  <a:srgbClr val="3F3F3F"/>
                </a:solidFill>
                <a:latin typeface="Amarante"/>
                <a:ea typeface="Amarante"/>
                <a:cs typeface="Amarante"/>
                <a:sym typeface="Amarante"/>
              </a:rPr>
              <a:t>Independently write for 5 minutes on how we can find a peaceful solution.</a:t>
            </a:r>
          </a:p>
          <a:p>
            <a:pPr algn="l" rtl="0" lvl="0" marR="0" indent="-285750" marL="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❖"/>
            </a:pPr>
            <a:r>
              <a:rPr strike="noStrike" u="none" b="0" cap="none" baseline="0" sz="1600" lang="en-US" i="0">
                <a:solidFill>
                  <a:srgbClr val="3F3F3F"/>
                </a:solidFill>
                <a:latin typeface="Amarante"/>
                <a:ea typeface="Amarante"/>
                <a:cs typeface="Amarante"/>
                <a:sym typeface="Amarante"/>
              </a:rPr>
              <a:t>Take 2 minutes to </a:t>
            </a:r>
            <a:r>
              <a:rPr sz="1600" lang="en-US">
                <a:solidFill>
                  <a:srgbClr val="3F3F3F"/>
                </a:solidFill>
                <a:latin typeface="Amarante"/>
                <a:ea typeface="Amarante"/>
                <a:cs typeface="Amarante"/>
                <a:sym typeface="Amarante"/>
              </a:rPr>
              <a:t>s</a:t>
            </a:r>
            <a:r>
              <a:rPr strike="noStrike" u="none" b="0" cap="none" baseline="0" sz="1600" lang="en-US" i="0">
                <a:solidFill>
                  <a:srgbClr val="3F3F3F"/>
                </a:solidFill>
                <a:latin typeface="Amarante"/>
                <a:ea typeface="Amarante"/>
                <a:cs typeface="Amarante"/>
                <a:sym typeface="Amarante"/>
              </a:rPr>
              <a:t>hare your ideas with one neighbor.</a:t>
            </a:r>
          </a:p>
          <a:p>
            <a:pPr algn="l" rtl="0" lvl="0" marR="0" indent="-285750" marL="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❖"/>
            </a:pPr>
            <a:r>
              <a:rPr strike="noStrike" u="none" b="0" cap="none" baseline="0" sz="1600" lang="en-US" i="0">
                <a:solidFill>
                  <a:srgbClr val="3F3F3F"/>
                </a:solidFill>
                <a:latin typeface="Amarante"/>
                <a:ea typeface="Amarante"/>
                <a:cs typeface="Amarante"/>
                <a:sym typeface="Amarante"/>
              </a:rPr>
              <a:t>Discuss as a class how someone like Johnny </a:t>
            </a:r>
            <a:r>
              <a:rPr sz="1600" lang="en-US">
                <a:solidFill>
                  <a:srgbClr val="3F3F3F"/>
                </a:solidFill>
                <a:latin typeface="Amarante"/>
                <a:ea typeface="Amarante"/>
                <a:cs typeface="Amarante"/>
                <a:sym typeface="Amarante"/>
              </a:rPr>
              <a:t>C</a:t>
            </a:r>
            <a:r>
              <a:rPr strike="noStrike" u="none" b="0" cap="none" baseline="0" sz="1600" lang="en-US" i="0">
                <a:solidFill>
                  <a:srgbClr val="3F3F3F"/>
                </a:solidFill>
                <a:latin typeface="Amarante"/>
                <a:ea typeface="Amarante"/>
                <a:cs typeface="Amarante"/>
                <a:sym typeface="Amarante"/>
              </a:rPr>
              <a:t>ash would have dealt with this injustice.</a:t>
            </a:r>
          </a:p>
          <a:p>
            <a:pPr algn="l" rtl="0" lvl="0" marR="0" indent="-214630" marL="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t/>
            </a:r>
            <a:endParaRPr strike="noStrike" u="none" b="0" cap="none" baseline="0" sz="1400" i="0">
              <a:solidFill>
                <a:srgbClr val="3F3F3F"/>
              </a:solidFill>
              <a:latin typeface="Amarante"/>
              <a:ea typeface="Amarante"/>
              <a:cs typeface="Amarante"/>
              <a:sym typeface="Amarante"/>
            </a:endParaRPr>
          </a:p>
        </p:txBody>
      </p:sp>
      <p:sp>
        <p:nvSpPr>
          <p:cNvPr id="180" name="Shape 180"/>
          <p:cNvSpPr txBox="1"/>
          <p:nvPr/>
        </p:nvSpPr>
        <p:spPr>
          <a:xfrm>
            <a:off y="4776589" x="5033819"/>
            <a:ext cy="307777" cx="4156363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marante"/>
                <a:ea typeface="Amarante"/>
                <a:cs typeface="Amarante"/>
                <a:sym typeface="Amarante"/>
              </a:rPr>
              <a:t>Picture courtesy of Tolerentpeople.com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4" name="Shape 1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5" name="Shape 185"/>
          <p:cNvSpPr txBox="1"/>
          <p:nvPr>
            <p:ph type="title"/>
          </p:nvPr>
        </p:nvSpPr>
        <p:spPr>
          <a:xfrm>
            <a:off y="1498604" x="677333"/>
            <a:ext cy="1278465" cx="385452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chemeClr val="accent1"/>
              </a:buClr>
              <a:buSzPct val="25000"/>
              <a:buFont typeface="Amarante"/>
              <a:buNone/>
            </a:pPr>
            <a:r>
              <a:rPr strike="noStrike" u="none" b="0" cap="none" baseline="0" sz="2000" lang="en-US" i="0">
                <a:solidFill>
                  <a:schemeClr val="accent1"/>
                </a:solidFill>
                <a:latin typeface="Amarante"/>
                <a:ea typeface="Amarante"/>
                <a:cs typeface="Amarante"/>
                <a:sym typeface="Amarante"/>
              </a:rPr>
              <a:t>What positive change will you fight for?</a:t>
            </a:r>
          </a:p>
        </p:txBody>
      </p:sp>
      <p:pic>
        <p:nvPicPr>
          <p:cNvPr id="186" name="Shape 18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992313" x="4730750"/>
            <a:ext cy="2571749" cx="45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Shape 187"/>
          <p:cNvSpPr txBox="1"/>
          <p:nvPr>
            <p:ph idx="2" type="body"/>
          </p:nvPr>
        </p:nvSpPr>
        <p:spPr>
          <a:xfrm>
            <a:off y="2777068" x="677333"/>
            <a:ext cy="2584448" cx="385452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ymbol"/>
              <a:buNone/>
            </a:pPr>
            <a:r>
              <a:rPr strike="noStrike" u="none" b="0" cap="none" baseline="0" sz="1600" lang="en-US" i="0">
                <a:solidFill>
                  <a:srgbClr val="3F3F3F"/>
                </a:solidFill>
                <a:latin typeface="Amarante"/>
                <a:ea typeface="Amarante"/>
                <a:cs typeface="Amarante"/>
                <a:sym typeface="Amarante"/>
              </a:rPr>
              <a:t>Most students have a strong sense of justice. As you watch the clip above think about how you can work for a brighter future for this world in which we all must live</a:t>
            </a:r>
            <a:r>
              <a:rPr strike="noStrike" u="none" b="0" cap="none" baseline="0" sz="1400" lang="en-US" i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!</a:t>
            </a:r>
          </a:p>
        </p:txBody>
      </p:sp>
      <p:sp>
        <p:nvSpPr>
          <p:cNvPr id="188" name="Shape 188"/>
          <p:cNvSpPr txBox="1"/>
          <p:nvPr/>
        </p:nvSpPr>
        <p:spPr>
          <a:xfrm>
            <a:off y="4807396" x="4730750"/>
            <a:ext cy="738664" cx="464588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marante"/>
                <a:ea typeface="Amarante"/>
                <a:cs typeface="Amarante"/>
                <a:sym typeface="Amarante"/>
              </a:rPr>
              <a:t>Courtesy of You Tube: originally taken from the Feb. 4, 1970 episode of "The Johnny Cash Show."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