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4" name="Shape 10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4" name="Shape 18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3" name="Shape 19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1" name="Shape 20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0" name="Shape 21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9" name="Shape 21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4" name="Shape 22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4" name="Shape 11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2" name="Shape 12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1" name="Shape 13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0" name="Shape 14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8" name="Shape 14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7" name="Shape 15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6" name="Shape 16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5" name="Shape 1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p:nvPr/>
        </p:nvSpPr>
        <p:spPr>
          <a:xfrm>
            <a:off y="3866919" x="0"/>
            <a:ext cy="2991080" cx="9144000"/>
          </a:xfrm>
          <a:prstGeom prst="rect">
            <a:avLst/>
          </a:prstGeom>
          <a:gradFill>
            <a:gsLst>
              <a:gs pos="0">
                <a:srgbClr val="000000">
                  <a:alpha val="90980"/>
                </a:srgbClr>
              </a:gs>
              <a:gs pos="37000">
                <a:srgbClr val="000000">
                  <a:alpha val="75686"/>
                </a:srgbClr>
              </a:gs>
              <a:gs pos="100000">
                <a:srgbClr val="212745">
                  <a:alpha val="78823"/>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16" name="Shape 16"/>
          <p:cNvSpPr/>
          <p:nvPr/>
        </p:nvSpPr>
        <p:spPr>
          <a:xfrm>
            <a:off y="0" x="0"/>
            <a:ext cy="3866919" cx="9144000"/>
          </a:xfrm>
          <a:prstGeom prst="rect">
            <a:avLst/>
          </a:prstGeom>
          <a:gradFill>
            <a:gsLst>
              <a:gs pos="0">
                <a:srgbClr val="000000">
                  <a:alpha val="88627"/>
                </a:srgbClr>
              </a:gs>
              <a:gs pos="48000">
                <a:srgbClr val="000000">
                  <a:alpha val="61960"/>
                </a:srgbClr>
              </a:gs>
              <a:gs pos="100000">
                <a:srgbClr val="212745">
                  <a:alpha val="78823"/>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17" name="Shape 17"/>
          <p:cNvSpPr/>
          <p:nvPr/>
        </p:nvSpPr>
        <p:spPr>
          <a:xfrm>
            <a:off y="2652310" x="0"/>
            <a:ext cy="2286000" cx="9144000"/>
          </a:xfrm>
          <a:prstGeom prst="rect">
            <a:avLst/>
          </a:prstGeom>
          <a:gradFill>
            <a:gsLst>
              <a:gs pos="0">
                <a:srgbClr val="000000">
                  <a:alpha val="0"/>
                </a:srgbClr>
              </a:gs>
              <a:gs pos="29000">
                <a:srgbClr val="000000">
                  <a:alpha val="29803"/>
                </a:srgbClr>
              </a:gs>
              <a:gs pos="45000">
                <a:srgbClr val="212745">
                  <a:alpha val="40000"/>
                </a:srgbClr>
              </a:gs>
              <a:gs pos="55000">
                <a:srgbClr val="000000">
                  <a:alpha val="25882"/>
                </a:srgbClr>
              </a:gs>
              <a:gs pos="65000">
                <a:srgbClr val="212745">
                  <a:alpha val="60000"/>
                </a:srgbClr>
              </a:gs>
              <a:gs pos="100000">
                <a:srgbClr val="000000">
                  <a:alpha val="0"/>
                </a:srgbClr>
              </a:gs>
            </a:gsLst>
            <a:lin ang="540000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18" name="Shape 18"/>
          <p:cNvSpPr/>
          <p:nvPr/>
        </p:nvSpPr>
        <p:spPr>
          <a:xfrm>
            <a:off y="1600200" x="0"/>
            <a:ext cy="5105399" cx="9144000"/>
          </a:xfrm>
          <a:prstGeom prst="ellipse">
            <a:avLst/>
          </a:prstGeom>
          <a:gradFill>
            <a:gsLst>
              <a:gs pos="0">
                <a:schemeClr val="dk1"/>
              </a:gs>
              <a:gs pos="54000">
                <a:srgbClr val="000000">
                  <a:alpha val="0"/>
                </a:srgbClr>
              </a:gs>
              <a:gs pos="100000">
                <a:srgbClr val="000000">
                  <a:alpha val="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19" name="Shape 19"/>
          <p:cNvSpPr txBox="1"/>
          <p:nvPr>
            <p:ph idx="1" type="subTitle"/>
          </p:nvPr>
        </p:nvSpPr>
        <p:spPr>
          <a:xfrm>
            <a:off y="5052544" x="1473795"/>
            <a:ext cy="882118" cx="5637009"/>
          </a:xfrm>
          <a:prstGeom prst="rect">
            <a:avLst/>
          </a:prstGeom>
          <a:noFill/>
          <a:ln>
            <a:noFill/>
          </a:ln>
        </p:spPr>
        <p:txBody>
          <a:bodyPr bIns="91425" rIns="91425" lIns="91425" tIns="91425" anchor="t" anchorCtr="0"/>
          <a:lstStyle>
            <a:lvl1pPr algn="l" rtl="0" marR="0" indent="0" marL="0">
              <a:spcBef>
                <a:spcPts val="440"/>
              </a:spcBef>
              <a:spcAft>
                <a:spcPts val="300"/>
              </a:spcAft>
              <a:buClr>
                <a:srgbClr val="C3260C"/>
              </a:buClr>
              <a:buFont typeface="Trebuchet MS"/>
              <a:buNone/>
              <a:defRPr/>
            </a:lvl1pPr>
            <a:lvl2pPr algn="ctr" rtl="0" marR="0" indent="0" marL="457200">
              <a:spcBef>
                <a:spcPts val="400"/>
              </a:spcBef>
              <a:spcAft>
                <a:spcPts val="300"/>
              </a:spcAft>
              <a:buClr>
                <a:srgbClr val="C3260C"/>
              </a:buClr>
              <a:buFont typeface="Trebuchet MS"/>
              <a:buNone/>
              <a:defRPr/>
            </a:lvl2pPr>
            <a:lvl3pPr algn="ctr" rtl="0" marR="0" indent="0" marL="914400">
              <a:spcBef>
                <a:spcPts val="360"/>
              </a:spcBef>
              <a:spcAft>
                <a:spcPts val="300"/>
              </a:spcAft>
              <a:buClr>
                <a:srgbClr val="C3260C"/>
              </a:buClr>
              <a:buFont typeface="Trebuchet MS"/>
              <a:buNone/>
              <a:defRPr/>
            </a:lvl3pPr>
            <a:lvl4pPr algn="ctr" rtl="0" marR="0" indent="0" marL="1371600">
              <a:spcBef>
                <a:spcPts val="320"/>
              </a:spcBef>
              <a:spcAft>
                <a:spcPts val="300"/>
              </a:spcAft>
              <a:buClr>
                <a:srgbClr val="C3260C"/>
              </a:buClr>
              <a:buFont typeface="Trebuchet MS"/>
              <a:buNone/>
              <a:defRPr/>
            </a:lvl4pPr>
            <a:lvl5pPr algn="ctr" rtl="0" marR="0" indent="0" marL="1828800">
              <a:spcBef>
                <a:spcPts val="280"/>
              </a:spcBef>
              <a:spcAft>
                <a:spcPts val="300"/>
              </a:spcAft>
              <a:buClr>
                <a:srgbClr val="C3260C"/>
              </a:buClr>
              <a:buFont typeface="Trebuchet MS"/>
              <a:buNone/>
              <a:defRPr/>
            </a:lvl5pPr>
            <a:lvl6pPr algn="ctr" rtl="0" marR="0" indent="0" marL="2286000">
              <a:spcBef>
                <a:spcPts val="280"/>
              </a:spcBef>
              <a:spcAft>
                <a:spcPts val="300"/>
              </a:spcAft>
              <a:buClr>
                <a:srgbClr val="C3260C"/>
              </a:buClr>
              <a:buFont typeface="Trebuchet MS"/>
              <a:buNone/>
              <a:defRPr/>
            </a:lvl6pPr>
            <a:lvl7pPr algn="ctr" rtl="0" marR="0" indent="0" marL="2743200">
              <a:spcBef>
                <a:spcPts val="280"/>
              </a:spcBef>
              <a:spcAft>
                <a:spcPts val="300"/>
              </a:spcAft>
              <a:buClr>
                <a:srgbClr val="C3260C"/>
              </a:buClr>
              <a:buFont typeface="Trebuchet MS"/>
              <a:buNone/>
              <a:defRPr/>
            </a:lvl7pPr>
            <a:lvl8pPr algn="ctr" rtl="0" marR="0" indent="0" marL="3200400">
              <a:spcBef>
                <a:spcPts val="280"/>
              </a:spcBef>
              <a:spcAft>
                <a:spcPts val="300"/>
              </a:spcAft>
              <a:buClr>
                <a:srgbClr val="C3260C"/>
              </a:buClr>
              <a:buFont typeface="Trebuchet MS"/>
              <a:buNone/>
              <a:defRPr/>
            </a:lvl8pPr>
            <a:lvl9pPr algn="ctr" rtl="0" marR="0" indent="0" marL="3657600">
              <a:spcBef>
                <a:spcPts val="280"/>
              </a:spcBef>
              <a:spcAft>
                <a:spcPts val="300"/>
              </a:spcAft>
              <a:buClr>
                <a:srgbClr val="C3260C"/>
              </a:buClr>
              <a:buFont typeface="Trebuchet MS"/>
              <a:buNone/>
              <a:defRPr/>
            </a:lvl9pPr>
          </a:lstStyle>
          <a:p/>
        </p:txBody>
      </p:sp>
      <p:sp>
        <p:nvSpPr>
          <p:cNvPr id="20" name="Shape 20"/>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 name="Shape 22"/>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 name="Shape 23"/>
          <p:cNvSpPr txBox="1"/>
          <p:nvPr>
            <p:ph type="ctrTitle"/>
          </p:nvPr>
        </p:nvSpPr>
        <p:spPr>
          <a:xfrm>
            <a:off y="3132290" x="817581"/>
            <a:ext cy="1793167" cx="7175351"/>
          </a:xfrm>
          <a:prstGeom prst="rect">
            <a:avLst/>
          </a:prstGeom>
          <a:noFill/>
          <a:ln>
            <a:noFill/>
          </a:ln>
        </p:spPr>
        <p:txBody>
          <a:bodyPr bIns="91425" rIns="91425" lIns="91425" tIns="91425" anchor="t" anchorCtr="0"/>
          <a:lstStyle>
            <a:lvl1pPr algn="l" rtl="0" marR="0" indent="-23368" marL="640080">
              <a:spcBef>
                <a:spcPts val="0"/>
              </a:spcBef>
              <a:buClr>
                <a:srgbClr val="C3260C"/>
              </a:buClr>
              <a:buFont typeface="Trebuchet MS"/>
              <a:buChar char="*"/>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3" name="Shape 83"/>
        <p:cNvGrpSpPr/>
        <p:nvPr/>
      </p:nvGrpSpPr>
      <p:grpSpPr>
        <a:xfrm>
          <a:off y="0" x="0"/>
          <a:ext cy="0" cx="0"/>
          <a:chOff y="0" x="0"/>
          <a:chExt cy="0" cx="0"/>
        </a:xfrm>
      </p:grpSpPr>
      <p:sp>
        <p:nvSpPr>
          <p:cNvPr id="84" name="Shape 84"/>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indent="53847" marL="32004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 name="Shape 85"/>
          <p:cNvSpPr txBox="1"/>
          <p:nvPr>
            <p:ph idx="1" type="body"/>
          </p:nvPr>
        </p:nvSpPr>
        <p:spPr>
          <a:xfrm rot="5400000">
            <a:off y="-731521" x="3368040"/>
            <a:ext cy="6400799" cx="3474719"/>
          </a:xfrm>
          <a:prstGeom prst="rect">
            <a:avLst/>
          </a:prstGeom>
          <a:noFill/>
          <a:ln>
            <a:noFill/>
          </a:ln>
        </p:spPr>
        <p:txBody>
          <a:bodyPr bIns="91425" rIns="91425" lIns="91425" tIns="91425" anchor="t" anchorCtr="0"/>
          <a:lstStyle>
            <a:lvl1pPr algn="l" rtl="0" indent="-8890" marL="228600">
              <a:spcBef>
                <a:spcPts val="440"/>
              </a:spcBef>
              <a:spcAft>
                <a:spcPts val="300"/>
              </a:spcAft>
              <a:buClr>
                <a:srgbClr val="C3260C"/>
              </a:buClr>
              <a:buFont typeface="Trebuchet MS"/>
              <a:buChar char="*"/>
              <a:defRPr/>
            </a:lvl1pPr>
            <a:lvl2pPr algn="l" rtl="0" indent="-27940" marL="548640">
              <a:spcBef>
                <a:spcPts val="400"/>
              </a:spcBef>
              <a:spcAft>
                <a:spcPts val="300"/>
              </a:spcAft>
              <a:buClr>
                <a:srgbClr val="C3260C"/>
              </a:buClr>
              <a:buFont typeface="Trebuchet MS"/>
              <a:buChar char="*"/>
              <a:defRPr/>
            </a:lvl2pPr>
            <a:lvl3pPr algn="l" rtl="0" indent="-39370" marL="822960">
              <a:spcBef>
                <a:spcPts val="360"/>
              </a:spcBef>
              <a:spcAft>
                <a:spcPts val="300"/>
              </a:spcAft>
              <a:buClr>
                <a:srgbClr val="C3260C"/>
              </a:buClr>
              <a:buFont typeface="Trebuchet MS"/>
              <a:buChar char="*"/>
              <a:defRPr/>
            </a:lvl3pPr>
            <a:lvl4pPr algn="l" rtl="0" indent="-50800" marL="1097280">
              <a:spcBef>
                <a:spcPts val="320"/>
              </a:spcBef>
              <a:spcAft>
                <a:spcPts val="300"/>
              </a:spcAft>
              <a:buClr>
                <a:srgbClr val="C3260C"/>
              </a:buClr>
              <a:buFont typeface="Trebuchet MS"/>
              <a:buChar char="*"/>
              <a:defRPr/>
            </a:lvl4pPr>
            <a:lvl5pPr algn="l" rtl="0" indent="-67818" marL="1389888">
              <a:spcBef>
                <a:spcPts val="280"/>
              </a:spcBef>
              <a:spcAft>
                <a:spcPts val="300"/>
              </a:spcAft>
              <a:buClr>
                <a:srgbClr val="C3260C"/>
              </a:buClr>
              <a:buFont typeface="Trebuchet MS"/>
              <a:buChar char="*"/>
              <a:defRPr/>
            </a:lvl5pPr>
            <a:lvl6pPr algn="l" rtl="0" indent="-75437" marL="1664207">
              <a:spcBef>
                <a:spcPts val="280"/>
              </a:spcBef>
              <a:spcAft>
                <a:spcPts val="300"/>
              </a:spcAft>
              <a:buClr>
                <a:srgbClr val="C3260C"/>
              </a:buClr>
              <a:buFont typeface="Trebuchet MS"/>
              <a:buChar char="*"/>
              <a:defRPr/>
            </a:lvl6pPr>
            <a:lvl7pPr algn="l" rtl="0" indent="-72389" marL="1965960">
              <a:spcBef>
                <a:spcPts val="280"/>
              </a:spcBef>
              <a:spcAft>
                <a:spcPts val="300"/>
              </a:spcAft>
              <a:buClr>
                <a:srgbClr val="C3260C"/>
              </a:buClr>
              <a:buFont typeface="Trebuchet MS"/>
              <a:buChar char="*"/>
              <a:defRPr/>
            </a:lvl7pPr>
            <a:lvl8pPr algn="l" rtl="0" indent="-74929" marL="2286000">
              <a:spcBef>
                <a:spcPts val="280"/>
              </a:spcBef>
              <a:spcAft>
                <a:spcPts val="300"/>
              </a:spcAft>
              <a:buClr>
                <a:srgbClr val="C3260C"/>
              </a:buClr>
              <a:buFont typeface="Trebuchet MS"/>
              <a:buChar char="*"/>
              <a:defRPr/>
            </a:lvl8pPr>
            <a:lvl9pPr algn="l" rtl="0" indent="-71881" marL="2587752">
              <a:spcBef>
                <a:spcPts val="280"/>
              </a:spcBef>
              <a:spcAft>
                <a:spcPts val="300"/>
              </a:spcAft>
              <a:buClr>
                <a:srgbClr val="C3260C"/>
              </a:buClr>
              <a:buFont typeface="Trebuchet MS"/>
              <a:buChar char="*"/>
              <a:defRPr/>
            </a:lvl9pPr>
          </a:lstStyle>
          <a:p/>
        </p:txBody>
      </p:sp>
      <p:sp>
        <p:nvSpPr>
          <p:cNvPr id="86" name="Shape 86"/>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7" name="Shape 87"/>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8" name="Shape 88"/>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9" name="Shape 89"/>
        <p:cNvGrpSpPr/>
        <p:nvPr/>
      </p:nvGrpSpPr>
      <p:grpSpPr>
        <a:xfrm>
          <a:off y="0" x="0"/>
          <a:ext cy="0" cx="0"/>
          <a:chOff y="0" x="0"/>
          <a:chExt cy="0" cx="0"/>
        </a:xfrm>
      </p:grpSpPr>
      <p:sp>
        <p:nvSpPr>
          <p:cNvPr id="90" name="Shape 90"/>
          <p:cNvSpPr txBox="1"/>
          <p:nvPr>
            <p:ph type="title"/>
          </p:nvPr>
        </p:nvSpPr>
        <p:spPr>
          <a:xfrm rot="5400000">
            <a:off y="1966986" x="-436711"/>
            <a:ext cy="2057400" cx="5238338"/>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1" type="body"/>
          </p:nvPr>
        </p:nvSpPr>
        <p:spPr>
          <a:xfrm rot="5400000">
            <a:off y="764239" x="3291392"/>
            <a:ext cy="4829286" cx="4894728"/>
          </a:xfrm>
          <a:prstGeom prst="rect">
            <a:avLst/>
          </a:prstGeom>
          <a:noFill/>
          <a:ln>
            <a:noFill/>
          </a:ln>
        </p:spPr>
        <p:txBody>
          <a:bodyPr bIns="91425" rIns="91425" lIns="91425" tIns="91425" anchor="t" anchorCtr="0"/>
          <a:lstStyle>
            <a:lvl1pPr algn="l" rtl="0" indent="-8890" marL="228600">
              <a:spcBef>
                <a:spcPts val="440"/>
              </a:spcBef>
              <a:spcAft>
                <a:spcPts val="300"/>
              </a:spcAft>
              <a:buClr>
                <a:srgbClr val="C3260C"/>
              </a:buClr>
              <a:buFont typeface="Trebuchet MS"/>
              <a:buChar char="*"/>
              <a:defRPr/>
            </a:lvl1pPr>
            <a:lvl2pPr algn="l" rtl="0" indent="-27940" marL="548640">
              <a:spcBef>
                <a:spcPts val="400"/>
              </a:spcBef>
              <a:spcAft>
                <a:spcPts val="300"/>
              </a:spcAft>
              <a:buClr>
                <a:srgbClr val="C3260C"/>
              </a:buClr>
              <a:buFont typeface="Trebuchet MS"/>
              <a:buChar char="*"/>
              <a:defRPr/>
            </a:lvl2pPr>
            <a:lvl3pPr algn="l" rtl="0" indent="-39370" marL="822960">
              <a:spcBef>
                <a:spcPts val="360"/>
              </a:spcBef>
              <a:spcAft>
                <a:spcPts val="300"/>
              </a:spcAft>
              <a:buClr>
                <a:srgbClr val="C3260C"/>
              </a:buClr>
              <a:buFont typeface="Trebuchet MS"/>
              <a:buChar char="*"/>
              <a:defRPr/>
            </a:lvl3pPr>
            <a:lvl4pPr algn="l" rtl="0" indent="-50800" marL="1097280">
              <a:spcBef>
                <a:spcPts val="320"/>
              </a:spcBef>
              <a:spcAft>
                <a:spcPts val="300"/>
              </a:spcAft>
              <a:buClr>
                <a:srgbClr val="C3260C"/>
              </a:buClr>
              <a:buFont typeface="Trebuchet MS"/>
              <a:buChar char="*"/>
              <a:defRPr/>
            </a:lvl4pPr>
            <a:lvl5pPr algn="l" rtl="0" indent="-67818" marL="1389888">
              <a:spcBef>
                <a:spcPts val="280"/>
              </a:spcBef>
              <a:spcAft>
                <a:spcPts val="300"/>
              </a:spcAft>
              <a:buClr>
                <a:srgbClr val="C3260C"/>
              </a:buClr>
              <a:buFont typeface="Trebuchet MS"/>
              <a:buChar char="*"/>
              <a:defRPr/>
            </a:lvl5pPr>
            <a:lvl6pPr algn="l" rtl="0" indent="-75437" marL="1664207">
              <a:spcBef>
                <a:spcPts val="280"/>
              </a:spcBef>
              <a:spcAft>
                <a:spcPts val="300"/>
              </a:spcAft>
              <a:buClr>
                <a:srgbClr val="C3260C"/>
              </a:buClr>
              <a:buFont typeface="Trebuchet MS"/>
              <a:buChar char="*"/>
              <a:defRPr/>
            </a:lvl6pPr>
            <a:lvl7pPr algn="l" rtl="0" indent="-72389" marL="1965960">
              <a:spcBef>
                <a:spcPts val="280"/>
              </a:spcBef>
              <a:spcAft>
                <a:spcPts val="300"/>
              </a:spcAft>
              <a:buClr>
                <a:srgbClr val="C3260C"/>
              </a:buClr>
              <a:buFont typeface="Trebuchet MS"/>
              <a:buChar char="*"/>
              <a:defRPr/>
            </a:lvl7pPr>
            <a:lvl8pPr algn="l" rtl="0" indent="-74929" marL="2286000">
              <a:spcBef>
                <a:spcPts val="280"/>
              </a:spcBef>
              <a:spcAft>
                <a:spcPts val="300"/>
              </a:spcAft>
              <a:buClr>
                <a:srgbClr val="C3260C"/>
              </a:buClr>
              <a:buFont typeface="Trebuchet MS"/>
              <a:buChar char="*"/>
              <a:defRPr/>
            </a:lvl8pPr>
            <a:lvl9pPr algn="l" rtl="0" indent="-71881" marL="2587752">
              <a:spcBef>
                <a:spcPts val="280"/>
              </a:spcBef>
              <a:spcAft>
                <a:spcPts val="300"/>
              </a:spcAft>
              <a:buClr>
                <a:srgbClr val="C3260C"/>
              </a:buClr>
              <a:buFont typeface="Trebuchet MS"/>
              <a:buChar char="*"/>
              <a:defRPr/>
            </a:lvl9pPr>
          </a:lstStyle>
          <a:p/>
        </p:txBody>
      </p:sp>
      <p:sp>
        <p:nvSpPr>
          <p:cNvPr id="92" name="Shape 92"/>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3" name="Shape 93"/>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4" name="Shape 94"/>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y="0" x="0"/>
          <a:ext cy="0" cx="0"/>
          <a:chOff y="0" x="0"/>
          <a:chExt cy="0" cx="0"/>
        </a:xfrm>
      </p:grpSpPr>
      <p:sp>
        <p:nvSpPr>
          <p:cNvPr id="25" name="Shape 25"/>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8" name="Shape 28"/>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indent="53847" marL="32004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y="731520" x="1143000"/>
            <a:ext cy="3474719" cx="6400799"/>
          </a:xfrm>
          <a:prstGeom prst="rect">
            <a:avLst/>
          </a:prstGeom>
          <a:noFill/>
          <a:ln>
            <a:noFill/>
          </a:ln>
        </p:spPr>
        <p:txBody>
          <a:bodyPr bIns="91425" rIns="91425" lIns="91425" tIns="91425" anchor="t" anchorCtr="0"/>
          <a:lstStyle>
            <a:lvl1pPr algn="l" rtl="0" indent="-8890" marL="228600">
              <a:spcBef>
                <a:spcPts val="440"/>
              </a:spcBef>
              <a:spcAft>
                <a:spcPts val="300"/>
              </a:spcAft>
              <a:buClr>
                <a:srgbClr val="C3260C"/>
              </a:buClr>
              <a:buFont typeface="Trebuchet MS"/>
              <a:buChar char="*"/>
              <a:defRPr/>
            </a:lvl1pPr>
            <a:lvl2pPr algn="l" rtl="0" indent="-27940" marL="548640">
              <a:spcBef>
                <a:spcPts val="400"/>
              </a:spcBef>
              <a:spcAft>
                <a:spcPts val="300"/>
              </a:spcAft>
              <a:buClr>
                <a:srgbClr val="C3260C"/>
              </a:buClr>
              <a:buFont typeface="Trebuchet MS"/>
              <a:buChar char="*"/>
              <a:defRPr/>
            </a:lvl2pPr>
            <a:lvl3pPr algn="l" rtl="0" indent="-39370" marL="822960">
              <a:spcBef>
                <a:spcPts val="360"/>
              </a:spcBef>
              <a:spcAft>
                <a:spcPts val="300"/>
              </a:spcAft>
              <a:buClr>
                <a:srgbClr val="C3260C"/>
              </a:buClr>
              <a:buFont typeface="Trebuchet MS"/>
              <a:buChar char="*"/>
              <a:defRPr/>
            </a:lvl3pPr>
            <a:lvl4pPr algn="l" rtl="0" indent="-50800" marL="1097280">
              <a:spcBef>
                <a:spcPts val="320"/>
              </a:spcBef>
              <a:spcAft>
                <a:spcPts val="300"/>
              </a:spcAft>
              <a:buClr>
                <a:srgbClr val="C3260C"/>
              </a:buClr>
              <a:buFont typeface="Trebuchet MS"/>
              <a:buChar char="*"/>
              <a:defRPr/>
            </a:lvl4pPr>
            <a:lvl5pPr algn="l" rtl="0" indent="-67818" marL="1389888">
              <a:spcBef>
                <a:spcPts val="280"/>
              </a:spcBef>
              <a:spcAft>
                <a:spcPts val="300"/>
              </a:spcAft>
              <a:buClr>
                <a:srgbClr val="C3260C"/>
              </a:buClr>
              <a:buFont typeface="Trebuchet MS"/>
              <a:buChar char="*"/>
              <a:defRPr/>
            </a:lvl5pPr>
            <a:lvl6pPr algn="l" rtl="0" indent="-75437" marL="1664207">
              <a:spcBef>
                <a:spcPts val="280"/>
              </a:spcBef>
              <a:spcAft>
                <a:spcPts val="300"/>
              </a:spcAft>
              <a:buClr>
                <a:srgbClr val="C3260C"/>
              </a:buClr>
              <a:buFont typeface="Trebuchet MS"/>
              <a:buChar char="*"/>
              <a:defRPr/>
            </a:lvl6pPr>
            <a:lvl7pPr algn="l" rtl="0" indent="-72389" marL="1965960">
              <a:spcBef>
                <a:spcPts val="280"/>
              </a:spcBef>
              <a:spcAft>
                <a:spcPts val="300"/>
              </a:spcAft>
              <a:buClr>
                <a:srgbClr val="C3260C"/>
              </a:buClr>
              <a:buFont typeface="Trebuchet MS"/>
              <a:buChar char="*"/>
              <a:defRPr/>
            </a:lvl7pPr>
            <a:lvl8pPr algn="l" rtl="0" indent="-74929" marL="2286000">
              <a:spcBef>
                <a:spcPts val="280"/>
              </a:spcBef>
              <a:spcAft>
                <a:spcPts val="300"/>
              </a:spcAft>
              <a:buClr>
                <a:srgbClr val="C3260C"/>
              </a:buClr>
              <a:buFont typeface="Trebuchet MS"/>
              <a:buChar char="*"/>
              <a:defRPr/>
            </a:lvl8pPr>
            <a:lvl9pPr algn="l" rtl="0" indent="-71881" marL="2587752">
              <a:spcBef>
                <a:spcPts val="280"/>
              </a:spcBef>
              <a:spcAft>
                <a:spcPts val="300"/>
              </a:spcAft>
              <a:buClr>
                <a:srgbClr val="C3260C"/>
              </a:buClr>
              <a:buFont typeface="Trebuchet MS"/>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y="0" x="0"/>
          <a:ext cy="0" cx="0"/>
          <a:chOff y="0" x="0"/>
          <a:chExt cy="0" cx="0"/>
        </a:xfrm>
      </p:grpSpPr>
      <p:sp>
        <p:nvSpPr>
          <p:cNvPr id="31" name="Shape 31"/>
          <p:cNvSpPr/>
          <p:nvPr/>
        </p:nvSpPr>
        <p:spPr>
          <a:xfrm>
            <a:off y="3866919" x="0"/>
            <a:ext cy="2991080" cx="9144000"/>
          </a:xfrm>
          <a:prstGeom prst="rect">
            <a:avLst/>
          </a:prstGeom>
          <a:gradFill>
            <a:gsLst>
              <a:gs pos="0">
                <a:srgbClr val="000000">
                  <a:alpha val="91764"/>
                </a:srgbClr>
              </a:gs>
              <a:gs pos="37000">
                <a:srgbClr val="000000">
                  <a:alpha val="76862"/>
                </a:srgbClr>
              </a:gs>
              <a:gs pos="100000">
                <a:srgbClr val="212745">
                  <a:alpha val="8000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32" name="Shape 32"/>
          <p:cNvSpPr/>
          <p:nvPr/>
        </p:nvSpPr>
        <p:spPr>
          <a:xfrm>
            <a:off y="0" x="0"/>
            <a:ext cy="3866919" cx="9144000"/>
          </a:xfrm>
          <a:prstGeom prst="rect">
            <a:avLst/>
          </a:prstGeom>
          <a:gradFill>
            <a:gsLst>
              <a:gs pos="0">
                <a:srgbClr val="000000">
                  <a:alpha val="89803"/>
                </a:srgbClr>
              </a:gs>
              <a:gs pos="48000">
                <a:srgbClr val="000000">
                  <a:alpha val="62745"/>
                </a:srgbClr>
              </a:gs>
              <a:gs pos="100000">
                <a:srgbClr val="212745">
                  <a:alpha val="8000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33" name="Shape 33"/>
          <p:cNvSpPr/>
          <p:nvPr/>
        </p:nvSpPr>
        <p:spPr>
          <a:xfrm>
            <a:off y="2652310" x="0"/>
            <a:ext cy="2286000" cx="9144000"/>
          </a:xfrm>
          <a:prstGeom prst="rect">
            <a:avLst/>
          </a:prstGeom>
          <a:gradFill>
            <a:gsLst>
              <a:gs pos="0">
                <a:srgbClr val="000000">
                  <a:alpha val="0"/>
                </a:srgbClr>
              </a:gs>
              <a:gs pos="29000">
                <a:srgbClr val="000000">
                  <a:alpha val="29803"/>
                </a:srgbClr>
              </a:gs>
              <a:gs pos="45000">
                <a:srgbClr val="212745">
                  <a:alpha val="40000"/>
                </a:srgbClr>
              </a:gs>
              <a:gs pos="55000">
                <a:srgbClr val="000000">
                  <a:alpha val="25882"/>
                </a:srgbClr>
              </a:gs>
              <a:gs pos="65000">
                <a:srgbClr val="212745">
                  <a:alpha val="60000"/>
                </a:srgbClr>
              </a:gs>
              <a:gs pos="100000">
                <a:srgbClr val="000000">
                  <a:alpha val="0"/>
                </a:srgbClr>
              </a:gs>
            </a:gsLst>
            <a:lin ang="540000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34" name="Shape 34"/>
          <p:cNvSpPr/>
          <p:nvPr/>
        </p:nvSpPr>
        <p:spPr>
          <a:xfrm>
            <a:off y="1600200" x="0"/>
            <a:ext cy="5105399" cx="9144000"/>
          </a:xfrm>
          <a:prstGeom prst="ellipse">
            <a:avLst/>
          </a:prstGeom>
          <a:gradFill>
            <a:gsLst>
              <a:gs pos="0">
                <a:schemeClr val="dk1"/>
              </a:gs>
              <a:gs pos="54000">
                <a:srgbClr val="000000">
                  <a:alpha val="0"/>
                </a:srgbClr>
              </a:gs>
              <a:gs pos="100000">
                <a:srgbClr val="000000">
                  <a:alpha val="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35" name="Shape 35"/>
          <p:cNvSpPr txBox="1"/>
          <p:nvPr>
            <p:ph type="title"/>
          </p:nvPr>
        </p:nvSpPr>
        <p:spPr>
          <a:xfrm>
            <a:off y="2172648" x="2033194"/>
            <a:ext cy="2423345" cx="5966665"/>
          </a:xfrm>
          <a:prstGeom prst="rect">
            <a:avLst/>
          </a:prstGeom>
          <a:noFill/>
          <a:ln>
            <a:noFill/>
          </a:ln>
        </p:spPr>
        <p:txBody>
          <a:bodyPr bIns="91425" rIns="91425" lIns="91425" t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 type="body"/>
          </p:nvPr>
        </p:nvSpPr>
        <p:spPr>
          <a:xfrm>
            <a:off y="4607510" x="2022438"/>
            <a:ext cy="835460" cx="5970493"/>
          </a:xfrm>
          <a:prstGeom prst="rect">
            <a:avLst/>
          </a:prstGeom>
          <a:noFill/>
          <a:ln>
            <a:noFill/>
          </a:ln>
        </p:spPr>
        <p:txBody>
          <a:bodyPr bIns="91425" rIns="91425" lIns="91425" tIns="91425" anchor="t" anchorCtr="0"/>
          <a:lstStyle>
            <a:lvl1pPr algn="r" rtl="0" indent="0" marL="0">
              <a:spcBef>
                <a:spcPts val="0"/>
              </a:spcBef>
              <a:buClr>
                <a:schemeClr val="lt2"/>
              </a:buClr>
              <a:buFont typeface="Trebuchet MS"/>
              <a:buNone/>
              <a:defRPr/>
            </a:lvl1pPr>
            <a:lvl2pPr rtl="0" indent="0" marL="457200">
              <a:spcBef>
                <a:spcPts val="0"/>
              </a:spcBef>
              <a:buClr>
                <a:schemeClr val="lt1"/>
              </a:buClr>
              <a:buFont typeface="Trebuchet MS"/>
              <a:buNone/>
              <a:defRPr/>
            </a:lvl2pPr>
            <a:lvl3pPr rtl="0" indent="0" marL="914400">
              <a:spcBef>
                <a:spcPts val="0"/>
              </a:spcBef>
              <a:buClr>
                <a:schemeClr val="lt1"/>
              </a:buClr>
              <a:buFont typeface="Trebuchet MS"/>
              <a:buNone/>
              <a:defRPr/>
            </a:lvl3pPr>
            <a:lvl4pPr rtl="0" indent="0" marL="1371600">
              <a:spcBef>
                <a:spcPts val="0"/>
              </a:spcBef>
              <a:buClr>
                <a:schemeClr val="lt1"/>
              </a:buClr>
              <a:buFont typeface="Trebuchet MS"/>
              <a:buNone/>
              <a:defRPr/>
            </a:lvl4pPr>
            <a:lvl5pPr rtl="0" indent="0" marL="1828800">
              <a:spcBef>
                <a:spcPts val="0"/>
              </a:spcBef>
              <a:buClr>
                <a:schemeClr val="lt1"/>
              </a:buClr>
              <a:buFont typeface="Trebuchet MS"/>
              <a:buNone/>
              <a:defRPr/>
            </a:lvl5pPr>
            <a:lvl6pPr rtl="0" indent="0" marL="2286000">
              <a:spcBef>
                <a:spcPts val="0"/>
              </a:spcBef>
              <a:buClr>
                <a:schemeClr val="lt1"/>
              </a:buClr>
              <a:buFont typeface="Trebuchet MS"/>
              <a:buNone/>
              <a:defRPr/>
            </a:lvl6pPr>
            <a:lvl7pPr rtl="0" indent="0" marL="2743200">
              <a:spcBef>
                <a:spcPts val="0"/>
              </a:spcBef>
              <a:buClr>
                <a:schemeClr val="lt1"/>
              </a:buClr>
              <a:buFont typeface="Trebuchet MS"/>
              <a:buNone/>
              <a:defRPr/>
            </a:lvl7pPr>
            <a:lvl8pPr rtl="0" indent="0" marL="3200400">
              <a:spcBef>
                <a:spcPts val="0"/>
              </a:spcBef>
              <a:buClr>
                <a:schemeClr val="lt1"/>
              </a:buClr>
              <a:buFont typeface="Trebuchet MS"/>
              <a:buNone/>
              <a:defRPr/>
            </a:lvl8pPr>
            <a:lvl9pPr rtl="0" indent="0" marL="3657600">
              <a:spcBef>
                <a:spcPts val="0"/>
              </a:spcBef>
              <a:buClr>
                <a:schemeClr val="lt1"/>
              </a:buClr>
              <a:buFont typeface="Trebuchet MS"/>
              <a:buNone/>
              <a:defRPr/>
            </a:lvl9pPr>
          </a:lstStyle>
          <a:p/>
        </p:txBody>
      </p:sp>
      <p:sp>
        <p:nvSpPr>
          <p:cNvPr id="37" name="Shape 37"/>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8" name="Shape 38"/>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 name="Shape 39"/>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y="0" x="0"/>
          <a:ext cy="0" cx="0"/>
          <a:chOff y="0" x="0"/>
          <a:chExt cy="0" cx="0"/>
        </a:xfrm>
      </p:grpSpPr>
      <p:sp>
        <p:nvSpPr>
          <p:cNvPr id="41" name="Shape 41"/>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2" name="Shape 42"/>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4" name="Shape 44"/>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indent="53847" marL="32004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y="731518" x="1142999"/>
            <a:ext cy="3474719" cx="3346704"/>
          </a:xfrm>
          <a:prstGeom prst="rect">
            <a:avLst/>
          </a:prstGeom>
          <a:noFill/>
          <a:ln>
            <a:noFill/>
          </a:ln>
        </p:spPr>
        <p:txBody>
          <a:bodyPr bIns="91425" rIns="91425" lIns="91425" tIns="91425" anchor="t" anchorCtr="0"/>
          <a:lstStyle>
            <a:lvl1pPr algn="l" rtl="0" indent="-8890" marL="228600">
              <a:spcBef>
                <a:spcPts val="440"/>
              </a:spcBef>
              <a:spcAft>
                <a:spcPts val="300"/>
              </a:spcAft>
              <a:buClr>
                <a:srgbClr val="C3260C"/>
              </a:buClr>
              <a:buFont typeface="Trebuchet MS"/>
              <a:buChar char="*"/>
              <a:defRPr/>
            </a:lvl1pPr>
            <a:lvl2pPr algn="l" rtl="0" indent="-27940" marL="548640">
              <a:spcBef>
                <a:spcPts val="400"/>
              </a:spcBef>
              <a:spcAft>
                <a:spcPts val="300"/>
              </a:spcAft>
              <a:buClr>
                <a:srgbClr val="C3260C"/>
              </a:buClr>
              <a:buFont typeface="Trebuchet MS"/>
              <a:buChar char="*"/>
              <a:defRPr/>
            </a:lvl2pPr>
            <a:lvl3pPr algn="l" rtl="0" indent="-39370" marL="822960">
              <a:spcBef>
                <a:spcPts val="360"/>
              </a:spcBef>
              <a:spcAft>
                <a:spcPts val="300"/>
              </a:spcAft>
              <a:buClr>
                <a:srgbClr val="C3260C"/>
              </a:buClr>
              <a:buFont typeface="Trebuchet MS"/>
              <a:buChar char="*"/>
              <a:defRPr/>
            </a:lvl3pPr>
            <a:lvl4pPr algn="l" rtl="0" indent="-50800" marL="1097280">
              <a:spcBef>
                <a:spcPts val="320"/>
              </a:spcBef>
              <a:spcAft>
                <a:spcPts val="300"/>
              </a:spcAft>
              <a:buClr>
                <a:srgbClr val="C3260C"/>
              </a:buClr>
              <a:buFont typeface="Trebuchet MS"/>
              <a:buChar char="*"/>
              <a:defRPr/>
            </a:lvl4pPr>
            <a:lvl5pPr algn="l" rtl="0" indent="-67818" marL="1389888">
              <a:spcBef>
                <a:spcPts val="280"/>
              </a:spcBef>
              <a:spcAft>
                <a:spcPts val="300"/>
              </a:spcAft>
              <a:buClr>
                <a:srgbClr val="C3260C"/>
              </a:buClr>
              <a:buFont typeface="Trebuchet MS"/>
              <a:buChar char="*"/>
              <a:defRPr/>
            </a:lvl5pPr>
            <a:lvl6pPr algn="l" rtl="0" indent="-75437" marL="1664207">
              <a:spcBef>
                <a:spcPts val="280"/>
              </a:spcBef>
              <a:spcAft>
                <a:spcPts val="300"/>
              </a:spcAft>
              <a:buClr>
                <a:srgbClr val="C3260C"/>
              </a:buClr>
              <a:buFont typeface="Trebuchet MS"/>
              <a:buChar char="*"/>
              <a:defRPr/>
            </a:lvl6pPr>
            <a:lvl7pPr algn="l" rtl="0" indent="-72389" marL="1965960">
              <a:spcBef>
                <a:spcPts val="280"/>
              </a:spcBef>
              <a:spcAft>
                <a:spcPts val="300"/>
              </a:spcAft>
              <a:buClr>
                <a:srgbClr val="C3260C"/>
              </a:buClr>
              <a:buFont typeface="Trebuchet MS"/>
              <a:buChar char="*"/>
              <a:defRPr/>
            </a:lvl7pPr>
            <a:lvl8pPr algn="l" rtl="0" indent="-74929" marL="2286000">
              <a:spcBef>
                <a:spcPts val="280"/>
              </a:spcBef>
              <a:spcAft>
                <a:spcPts val="300"/>
              </a:spcAft>
              <a:buClr>
                <a:srgbClr val="C3260C"/>
              </a:buClr>
              <a:buFont typeface="Trebuchet MS"/>
              <a:buChar char="*"/>
              <a:defRPr/>
            </a:lvl8pPr>
            <a:lvl9pPr algn="l" rtl="0" indent="-71881" marL="2587752">
              <a:spcBef>
                <a:spcPts val="280"/>
              </a:spcBef>
              <a:spcAft>
                <a:spcPts val="300"/>
              </a:spcAft>
              <a:buClr>
                <a:srgbClr val="C3260C"/>
              </a:buClr>
              <a:buFont typeface="Trebuchet MS"/>
              <a:buChar char="*"/>
              <a:defRPr/>
            </a:lvl9pPr>
          </a:lstStyle>
          <a:p/>
        </p:txBody>
      </p:sp>
      <p:sp>
        <p:nvSpPr>
          <p:cNvPr id="46" name="Shape 46"/>
          <p:cNvSpPr txBox="1"/>
          <p:nvPr>
            <p:ph idx="2" type="body"/>
          </p:nvPr>
        </p:nvSpPr>
        <p:spPr>
          <a:xfrm>
            <a:off y="731520" x="4645151"/>
            <a:ext cy="3474719" cx="3346704"/>
          </a:xfrm>
          <a:prstGeom prst="rect">
            <a:avLst/>
          </a:prstGeom>
          <a:noFill/>
          <a:ln>
            <a:noFill/>
          </a:ln>
        </p:spPr>
        <p:txBody>
          <a:bodyPr bIns="91425" rIns="91425" lIns="91425" tIns="91425" anchor="t" anchorCtr="0"/>
          <a:lstStyle>
            <a:lvl1pPr algn="l" rtl="0" indent="-8890" marL="228600">
              <a:spcBef>
                <a:spcPts val="440"/>
              </a:spcBef>
              <a:spcAft>
                <a:spcPts val="300"/>
              </a:spcAft>
              <a:buClr>
                <a:srgbClr val="C3260C"/>
              </a:buClr>
              <a:buFont typeface="Trebuchet MS"/>
              <a:buChar char="*"/>
              <a:defRPr/>
            </a:lvl1pPr>
            <a:lvl2pPr algn="l" rtl="0" indent="-27940" marL="548640">
              <a:spcBef>
                <a:spcPts val="400"/>
              </a:spcBef>
              <a:spcAft>
                <a:spcPts val="300"/>
              </a:spcAft>
              <a:buClr>
                <a:srgbClr val="C3260C"/>
              </a:buClr>
              <a:buFont typeface="Trebuchet MS"/>
              <a:buChar char="*"/>
              <a:defRPr/>
            </a:lvl2pPr>
            <a:lvl3pPr algn="l" rtl="0" indent="-39370" marL="822960">
              <a:spcBef>
                <a:spcPts val="360"/>
              </a:spcBef>
              <a:spcAft>
                <a:spcPts val="300"/>
              </a:spcAft>
              <a:buClr>
                <a:srgbClr val="C3260C"/>
              </a:buClr>
              <a:buFont typeface="Trebuchet MS"/>
              <a:buChar char="*"/>
              <a:defRPr/>
            </a:lvl3pPr>
            <a:lvl4pPr algn="l" rtl="0" indent="-50800" marL="1097280">
              <a:spcBef>
                <a:spcPts val="320"/>
              </a:spcBef>
              <a:spcAft>
                <a:spcPts val="300"/>
              </a:spcAft>
              <a:buClr>
                <a:srgbClr val="C3260C"/>
              </a:buClr>
              <a:buFont typeface="Trebuchet MS"/>
              <a:buChar char="*"/>
              <a:defRPr/>
            </a:lvl4pPr>
            <a:lvl5pPr algn="l" rtl="0" indent="-67818" marL="1389888">
              <a:spcBef>
                <a:spcPts val="280"/>
              </a:spcBef>
              <a:spcAft>
                <a:spcPts val="300"/>
              </a:spcAft>
              <a:buClr>
                <a:srgbClr val="C3260C"/>
              </a:buClr>
              <a:buFont typeface="Trebuchet MS"/>
              <a:buChar char="*"/>
              <a:defRPr/>
            </a:lvl5pPr>
            <a:lvl6pPr algn="l" rtl="0" indent="-75437" marL="1664207">
              <a:spcBef>
                <a:spcPts val="280"/>
              </a:spcBef>
              <a:spcAft>
                <a:spcPts val="300"/>
              </a:spcAft>
              <a:buClr>
                <a:srgbClr val="C3260C"/>
              </a:buClr>
              <a:buFont typeface="Trebuchet MS"/>
              <a:buChar char="*"/>
              <a:defRPr/>
            </a:lvl6pPr>
            <a:lvl7pPr algn="l" rtl="0" indent="-72389" marL="1965960">
              <a:spcBef>
                <a:spcPts val="280"/>
              </a:spcBef>
              <a:spcAft>
                <a:spcPts val="300"/>
              </a:spcAft>
              <a:buClr>
                <a:srgbClr val="C3260C"/>
              </a:buClr>
              <a:buFont typeface="Trebuchet MS"/>
              <a:buChar char="*"/>
              <a:defRPr/>
            </a:lvl7pPr>
            <a:lvl8pPr algn="l" rtl="0" indent="-74929" marL="2286000">
              <a:spcBef>
                <a:spcPts val="280"/>
              </a:spcBef>
              <a:spcAft>
                <a:spcPts val="300"/>
              </a:spcAft>
              <a:buClr>
                <a:srgbClr val="C3260C"/>
              </a:buClr>
              <a:buFont typeface="Trebuchet MS"/>
              <a:buChar char="*"/>
              <a:defRPr/>
            </a:lvl8pPr>
            <a:lvl9pPr algn="l" rtl="0" indent="-71881" marL="2587752">
              <a:spcBef>
                <a:spcPts val="280"/>
              </a:spcBef>
              <a:spcAft>
                <a:spcPts val="300"/>
              </a:spcAft>
              <a:buClr>
                <a:srgbClr val="C3260C"/>
              </a:buClr>
              <a:buFont typeface="Trebuchet MS"/>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y="0" x="0"/>
          <a:ext cy="0" cx="0"/>
          <a:chOff y="0" x="0"/>
          <a:chExt cy="0" cx="0"/>
        </a:xfrm>
      </p:grpSpPr>
      <p:sp>
        <p:nvSpPr>
          <p:cNvPr id="48" name="Shape 48"/>
          <p:cNvSpPr txBox="1"/>
          <p:nvPr>
            <p:ph idx="1" type="body"/>
          </p:nvPr>
        </p:nvSpPr>
        <p:spPr>
          <a:xfrm>
            <a:off y="731520" x="1143000"/>
            <a:ext cy="639762" cx="3346704"/>
          </a:xfrm>
          <a:prstGeom prst="rect">
            <a:avLst/>
          </a:prstGeom>
          <a:noFill/>
          <a:ln>
            <a:noFill/>
          </a:ln>
        </p:spPr>
        <p:txBody>
          <a:bodyPr bIns="91425" rIns="91425" lIns="91425" tIns="91425" anchor="b" anchorCtr="0"/>
          <a:lstStyle>
            <a:lvl1pPr algn="ctr" rtl="0" indent="0" marL="0">
              <a:spcBef>
                <a:spcPts val="0"/>
              </a:spcBef>
              <a:buClr>
                <a:schemeClr val="lt1"/>
              </a:buClr>
              <a:buFont typeface="Trebuchet MS"/>
              <a:buNone/>
              <a:defRPr/>
            </a:lvl1pPr>
            <a:lvl2pPr rtl="0" indent="0" marL="457200">
              <a:spcBef>
                <a:spcPts val="0"/>
              </a:spcBef>
              <a:buFont typeface="Trebuchet MS"/>
              <a:buNone/>
              <a:defRPr/>
            </a:lvl2pPr>
            <a:lvl3pPr rtl="0" indent="0" marL="914400">
              <a:spcBef>
                <a:spcPts val="0"/>
              </a:spcBef>
              <a:buFont typeface="Trebuchet MS"/>
              <a:buNone/>
              <a:defRPr/>
            </a:lvl3pPr>
            <a:lvl4pPr rtl="0" indent="0" marL="1371600">
              <a:spcBef>
                <a:spcPts val="0"/>
              </a:spcBef>
              <a:buFont typeface="Trebuchet MS"/>
              <a:buNone/>
              <a:defRPr/>
            </a:lvl4pPr>
            <a:lvl5pPr rtl="0" indent="0" marL="1828800">
              <a:spcBef>
                <a:spcPts val="0"/>
              </a:spcBef>
              <a:buFont typeface="Trebuchet MS"/>
              <a:buNone/>
              <a:defRPr/>
            </a:lvl5pPr>
            <a:lvl6pPr rtl="0" indent="0" marL="2286000">
              <a:spcBef>
                <a:spcPts val="0"/>
              </a:spcBef>
              <a:buFont typeface="Trebuchet MS"/>
              <a:buNone/>
              <a:defRPr/>
            </a:lvl6pPr>
            <a:lvl7pPr rtl="0" indent="0" marL="2743200">
              <a:spcBef>
                <a:spcPts val="0"/>
              </a:spcBef>
              <a:buFont typeface="Trebuchet MS"/>
              <a:buNone/>
              <a:defRPr/>
            </a:lvl7pPr>
            <a:lvl8pPr rtl="0" indent="0" marL="3200400">
              <a:spcBef>
                <a:spcPts val="0"/>
              </a:spcBef>
              <a:buFont typeface="Trebuchet MS"/>
              <a:buNone/>
              <a:defRPr/>
            </a:lvl8pPr>
            <a:lvl9pPr rtl="0" indent="0" marL="3657600">
              <a:spcBef>
                <a:spcPts val="0"/>
              </a:spcBef>
              <a:buFont typeface="Trebuchet MS"/>
              <a:buNone/>
              <a:defRPr/>
            </a:lvl9pPr>
          </a:lstStyle>
          <a:p/>
        </p:txBody>
      </p:sp>
      <p:sp>
        <p:nvSpPr>
          <p:cNvPr id="49" name="Shape 49"/>
          <p:cNvSpPr txBox="1"/>
          <p:nvPr>
            <p:ph idx="2" type="body"/>
          </p:nvPr>
        </p:nvSpPr>
        <p:spPr>
          <a:xfrm>
            <a:off y="1400326" x="1156446"/>
            <a:ext cy="2743199" cx="334670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3" type="body"/>
          </p:nvPr>
        </p:nvSpPr>
        <p:spPr>
          <a:xfrm>
            <a:off y="731520" x="4647301"/>
            <a:ext cy="639762" cx="3346704"/>
          </a:xfrm>
          <a:prstGeom prst="rect">
            <a:avLst/>
          </a:prstGeom>
          <a:noFill/>
          <a:ln>
            <a:noFill/>
          </a:ln>
        </p:spPr>
        <p:txBody>
          <a:bodyPr bIns="91425" rIns="91425" lIns="91425" tIns="91425" anchor="b" anchorCtr="0"/>
          <a:lstStyle>
            <a:lvl1pPr algn="ctr" rtl="0" indent="0" marL="0">
              <a:spcBef>
                <a:spcPts val="0"/>
              </a:spcBef>
              <a:buClr>
                <a:schemeClr val="lt1"/>
              </a:buClr>
              <a:buFont typeface="Trebuchet MS"/>
              <a:buNone/>
              <a:defRPr/>
            </a:lvl1pPr>
            <a:lvl2pPr rtl="0" indent="0" marL="457200">
              <a:spcBef>
                <a:spcPts val="0"/>
              </a:spcBef>
              <a:buFont typeface="Trebuchet MS"/>
              <a:buNone/>
              <a:defRPr/>
            </a:lvl2pPr>
            <a:lvl3pPr rtl="0" indent="0" marL="914400">
              <a:spcBef>
                <a:spcPts val="0"/>
              </a:spcBef>
              <a:buFont typeface="Trebuchet MS"/>
              <a:buNone/>
              <a:defRPr/>
            </a:lvl3pPr>
            <a:lvl4pPr rtl="0" indent="0" marL="1371600">
              <a:spcBef>
                <a:spcPts val="0"/>
              </a:spcBef>
              <a:buFont typeface="Trebuchet MS"/>
              <a:buNone/>
              <a:defRPr/>
            </a:lvl4pPr>
            <a:lvl5pPr rtl="0" indent="0" marL="1828800">
              <a:spcBef>
                <a:spcPts val="0"/>
              </a:spcBef>
              <a:buFont typeface="Trebuchet MS"/>
              <a:buNone/>
              <a:defRPr/>
            </a:lvl5pPr>
            <a:lvl6pPr rtl="0" indent="0" marL="2286000">
              <a:spcBef>
                <a:spcPts val="0"/>
              </a:spcBef>
              <a:buFont typeface="Trebuchet MS"/>
              <a:buNone/>
              <a:defRPr/>
            </a:lvl6pPr>
            <a:lvl7pPr rtl="0" indent="0" marL="2743200">
              <a:spcBef>
                <a:spcPts val="0"/>
              </a:spcBef>
              <a:buFont typeface="Trebuchet MS"/>
              <a:buNone/>
              <a:defRPr/>
            </a:lvl7pPr>
            <a:lvl8pPr rtl="0" indent="0" marL="3200400">
              <a:spcBef>
                <a:spcPts val="0"/>
              </a:spcBef>
              <a:buFont typeface="Trebuchet MS"/>
              <a:buNone/>
              <a:defRPr/>
            </a:lvl8pPr>
            <a:lvl9pPr rtl="0" indent="0" marL="3657600">
              <a:spcBef>
                <a:spcPts val="0"/>
              </a:spcBef>
              <a:buFont typeface="Trebuchet MS"/>
              <a:buNone/>
              <a:defRPr/>
            </a:lvl9pPr>
          </a:lstStyle>
          <a:p/>
        </p:txBody>
      </p:sp>
      <p:sp>
        <p:nvSpPr>
          <p:cNvPr id="51" name="Shape 51"/>
          <p:cNvSpPr txBox="1"/>
          <p:nvPr>
            <p:ph idx="4" type="body"/>
          </p:nvPr>
        </p:nvSpPr>
        <p:spPr>
          <a:xfrm>
            <a:off y="1399032" x="4645025"/>
            <a:ext cy="2743199" cx="334670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4" name="Shape 54"/>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5" name="Shape 55"/>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indent="53847" marL="32004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y="0" x="0"/>
          <a:ext cy="0" cx="0"/>
          <a:chOff y="0" x="0"/>
          <a:chExt cy="0" cx="0"/>
        </a:xfrm>
      </p:grpSpPr>
      <p:sp>
        <p:nvSpPr>
          <p:cNvPr id="57" name="Shape 57"/>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indent="53847" marL="32004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 name="Shape 58"/>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9" name="Shape 59"/>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y="0" x="0"/>
          <a:ext cy="0" cx="0"/>
          <a:chOff y="0" x="0"/>
          <a:chExt cy="0" cx="0"/>
        </a:xfrm>
      </p:grpSpPr>
      <p:sp>
        <p:nvSpPr>
          <p:cNvPr id="62" name="Shape 62"/>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3" name="Shape 63"/>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4" name="Shape 64"/>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y="0" x="0"/>
          <a:ext cy="0" cx="0"/>
          <a:chOff y="0" x="0"/>
          <a:chExt cy="0" cx="0"/>
        </a:xfrm>
      </p:grpSpPr>
      <p:sp>
        <p:nvSpPr>
          <p:cNvPr id="66" name="Shape 66"/>
          <p:cNvSpPr txBox="1"/>
          <p:nvPr>
            <p:ph type="title"/>
          </p:nvPr>
        </p:nvSpPr>
        <p:spPr>
          <a:xfrm>
            <a:off y="2209800" x="839095"/>
            <a:ext cy="1258493" cx="3636085"/>
          </a:xfrm>
          <a:prstGeom prst="rect">
            <a:avLst/>
          </a:prstGeom>
          <a:noFill/>
          <a:ln>
            <a:noFill/>
          </a:ln>
        </p:spPr>
        <p:txBody>
          <a:bodyPr bIns="91425" rIns="91425" lIns="91425" tIns="91425" anchor="b" anchorCtr="0"/>
          <a:lstStyle>
            <a:lvl1pPr algn="l" rtl="0" indent="-228600" marL="22860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idx="1" type="body"/>
          </p:nvPr>
        </p:nvSpPr>
        <p:spPr>
          <a:xfrm>
            <a:off y="731520" x="4593514"/>
            <a:ext cy="4894729" cx="4017085"/>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2" type="body"/>
          </p:nvPr>
        </p:nvSpPr>
        <p:spPr>
          <a:xfrm>
            <a:off y="3497801" x="1075765"/>
            <a:ext cy="2139518" cx="3388659"/>
          </a:xfrm>
          <a:prstGeom prst="rect">
            <a:avLst/>
          </a:prstGeom>
          <a:noFill/>
          <a:ln>
            <a:noFill/>
          </a:ln>
        </p:spPr>
        <p:txBody>
          <a:bodyPr bIns="91425" rIns="91425" lIns="91425" tIns="91425" anchor="t" anchorCtr="0"/>
          <a:lstStyle>
            <a:lvl1pPr rtl="0" indent="0" marL="0">
              <a:spcBef>
                <a:spcPts val="0"/>
              </a:spcBef>
              <a:buFont typeface="Trebuchet MS"/>
              <a:buNone/>
              <a:defRPr/>
            </a:lvl1pPr>
            <a:lvl2pPr rtl="0" indent="0" marL="457200">
              <a:spcBef>
                <a:spcPts val="0"/>
              </a:spcBef>
              <a:buFont typeface="Trebuchet MS"/>
              <a:buNone/>
              <a:defRPr/>
            </a:lvl2pPr>
            <a:lvl3pPr rtl="0" indent="0" marL="914400">
              <a:spcBef>
                <a:spcPts val="0"/>
              </a:spcBef>
              <a:buFont typeface="Trebuchet MS"/>
              <a:buNone/>
              <a:defRPr/>
            </a:lvl3pPr>
            <a:lvl4pPr rtl="0" indent="0" marL="1371600">
              <a:spcBef>
                <a:spcPts val="0"/>
              </a:spcBef>
              <a:buFont typeface="Trebuchet MS"/>
              <a:buNone/>
              <a:defRPr/>
            </a:lvl4pPr>
            <a:lvl5pPr rtl="0" indent="0" marL="1828800">
              <a:spcBef>
                <a:spcPts val="0"/>
              </a:spcBef>
              <a:buFont typeface="Trebuchet MS"/>
              <a:buNone/>
              <a:defRPr/>
            </a:lvl5pPr>
            <a:lvl6pPr rtl="0" indent="0" marL="2286000">
              <a:spcBef>
                <a:spcPts val="0"/>
              </a:spcBef>
              <a:buFont typeface="Trebuchet MS"/>
              <a:buNone/>
              <a:defRPr/>
            </a:lvl6pPr>
            <a:lvl7pPr rtl="0" indent="0" marL="2743200">
              <a:spcBef>
                <a:spcPts val="0"/>
              </a:spcBef>
              <a:buFont typeface="Trebuchet MS"/>
              <a:buNone/>
              <a:defRPr/>
            </a:lvl7pPr>
            <a:lvl8pPr rtl="0" indent="0" marL="3200400">
              <a:spcBef>
                <a:spcPts val="0"/>
              </a:spcBef>
              <a:buFont typeface="Trebuchet MS"/>
              <a:buNone/>
              <a:defRPr/>
            </a:lvl8pPr>
            <a:lvl9pPr rtl="0" indent="0" marL="3657600">
              <a:spcBef>
                <a:spcPts val="0"/>
              </a:spcBef>
              <a:buFont typeface="Trebuchet MS"/>
              <a:buNone/>
              <a:defRPr/>
            </a:lvl9pPr>
          </a:lstStyle>
          <a:p/>
        </p:txBody>
      </p:sp>
      <p:sp>
        <p:nvSpPr>
          <p:cNvPr id="69" name="Shape 69"/>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y="0" x="0"/>
          <a:ext cy="0" cx="0"/>
          <a:chOff y="0" x="0"/>
          <a:chExt cy="0" cx="0"/>
        </a:xfrm>
      </p:grpSpPr>
      <p:sp>
        <p:nvSpPr>
          <p:cNvPr id="73" name="Shape 73"/>
          <p:cNvSpPr/>
          <p:nvPr/>
        </p:nvSpPr>
        <p:spPr>
          <a:xfrm>
            <a:off y="3866919" x="0"/>
            <a:ext cy="2991080" cx="9144000"/>
          </a:xfrm>
          <a:prstGeom prst="rect">
            <a:avLst/>
          </a:prstGeom>
          <a:gradFill>
            <a:gsLst>
              <a:gs pos="0">
                <a:srgbClr val="000000">
                  <a:alpha val="91764"/>
                </a:srgbClr>
              </a:gs>
              <a:gs pos="37000">
                <a:srgbClr val="000000">
                  <a:alpha val="76862"/>
                </a:srgbClr>
              </a:gs>
              <a:gs pos="100000">
                <a:srgbClr val="212745">
                  <a:alpha val="8000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74" name="Shape 74"/>
          <p:cNvSpPr/>
          <p:nvPr/>
        </p:nvSpPr>
        <p:spPr>
          <a:xfrm>
            <a:off y="0" x="0"/>
            <a:ext cy="3866919" cx="9144000"/>
          </a:xfrm>
          <a:prstGeom prst="rect">
            <a:avLst/>
          </a:prstGeom>
          <a:gradFill>
            <a:gsLst>
              <a:gs pos="0">
                <a:srgbClr val="000000">
                  <a:alpha val="89803"/>
                </a:srgbClr>
              </a:gs>
              <a:gs pos="48000">
                <a:srgbClr val="000000">
                  <a:alpha val="62745"/>
                </a:srgbClr>
              </a:gs>
              <a:gs pos="100000">
                <a:srgbClr val="212745">
                  <a:alpha val="8000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75" name="Shape 75"/>
          <p:cNvSpPr/>
          <p:nvPr/>
        </p:nvSpPr>
        <p:spPr>
          <a:xfrm>
            <a:off y="2652310" x="0"/>
            <a:ext cy="2286000" cx="9144000"/>
          </a:xfrm>
          <a:prstGeom prst="rect">
            <a:avLst/>
          </a:prstGeom>
          <a:gradFill>
            <a:gsLst>
              <a:gs pos="0">
                <a:srgbClr val="000000">
                  <a:alpha val="0"/>
                </a:srgbClr>
              </a:gs>
              <a:gs pos="29000">
                <a:srgbClr val="000000">
                  <a:alpha val="29803"/>
                </a:srgbClr>
              </a:gs>
              <a:gs pos="45000">
                <a:srgbClr val="212745">
                  <a:alpha val="40000"/>
                </a:srgbClr>
              </a:gs>
              <a:gs pos="55000">
                <a:srgbClr val="000000">
                  <a:alpha val="25882"/>
                </a:srgbClr>
              </a:gs>
              <a:gs pos="65000">
                <a:srgbClr val="212745">
                  <a:alpha val="60000"/>
                </a:srgbClr>
              </a:gs>
              <a:gs pos="100000">
                <a:srgbClr val="000000">
                  <a:alpha val="0"/>
                </a:srgbClr>
              </a:gs>
            </a:gsLst>
            <a:lin ang="540000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76" name="Shape 76"/>
          <p:cNvSpPr/>
          <p:nvPr/>
        </p:nvSpPr>
        <p:spPr>
          <a:xfrm>
            <a:off y="1600200" x="0"/>
            <a:ext cy="5105399" cx="9144000"/>
          </a:xfrm>
          <a:prstGeom prst="ellipse">
            <a:avLst/>
          </a:prstGeom>
          <a:gradFill>
            <a:gsLst>
              <a:gs pos="0">
                <a:schemeClr val="dk1"/>
              </a:gs>
              <a:gs pos="54000">
                <a:srgbClr val="000000">
                  <a:alpha val="0"/>
                </a:srgbClr>
              </a:gs>
              <a:gs pos="100000">
                <a:srgbClr val="000000">
                  <a:alpha val="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77" name="Shape 77"/>
          <p:cNvSpPr/>
          <p:nvPr>
            <p:ph idx="2" type="pic"/>
          </p:nvPr>
        </p:nvSpPr>
        <p:spPr>
          <a:xfrm>
            <a:off y="1143000" x="4475175"/>
            <a:ext cy="3127805" cx="4114800"/>
          </a:xfrm>
          <a:prstGeom prst="roundRect">
            <a:avLst>
              <a:gd fmla="val 4230" name="adj"/>
            </a:avLst>
          </a:prstGeom>
          <a:solidFill>
            <a:srgbClr val="1D233E"/>
          </a:solidFill>
          <a:ln>
            <a:noFill/>
          </a:ln>
        </p:spPr>
        <p:txBody>
          <a:bodyPr bIns="91425" rIns="91425" lIns="91425" tIns="91425" anchor="ctr" anchorCtr="0"/>
          <a:lstStyle>
            <a:lvl1pPr algn="ctr" rtl="0" marR="0" indent="0" marL="0">
              <a:spcBef>
                <a:spcPts val="0"/>
              </a:spcBef>
              <a:buClr>
                <a:srgbClr val="FEFEFE"/>
              </a:buClr>
              <a:buFont typeface="Trebuchet MS"/>
              <a:buNone/>
              <a:defRPr/>
            </a:lvl1pPr>
            <a:lvl2pPr algn="l" rtl="0" marR="0" indent="0" marL="457200">
              <a:spcBef>
                <a:spcPts val="0"/>
              </a:spcBef>
              <a:buClr>
                <a:schemeClr val="lt1"/>
              </a:buClr>
              <a:buFont typeface="Trebuchet MS"/>
              <a:buNone/>
              <a:defRPr/>
            </a:lvl2pPr>
            <a:lvl3pPr algn="l" rtl="0" marR="0" indent="0" marL="914400">
              <a:spcBef>
                <a:spcPts val="0"/>
              </a:spcBef>
              <a:buClr>
                <a:schemeClr val="lt1"/>
              </a:buClr>
              <a:buFont typeface="Trebuchet MS"/>
              <a:buNone/>
              <a:defRPr/>
            </a:lvl3pPr>
            <a:lvl4pPr algn="l" rtl="0" marR="0" indent="0" marL="1371600">
              <a:spcBef>
                <a:spcPts val="0"/>
              </a:spcBef>
              <a:buClr>
                <a:schemeClr val="lt1"/>
              </a:buClr>
              <a:buFont typeface="Trebuchet MS"/>
              <a:buNone/>
              <a:defRPr/>
            </a:lvl4pPr>
            <a:lvl5pPr algn="l" rtl="0" marR="0" indent="0" marL="1828800">
              <a:spcBef>
                <a:spcPts val="0"/>
              </a:spcBef>
              <a:buClr>
                <a:schemeClr val="lt1"/>
              </a:buClr>
              <a:buFont typeface="Trebuchet MS"/>
              <a:buNone/>
              <a:defRPr/>
            </a:lvl5pPr>
            <a:lvl6pPr algn="l" rtl="0" marR="0" indent="0" marL="2286000">
              <a:spcBef>
                <a:spcPts val="0"/>
              </a:spcBef>
              <a:buClr>
                <a:schemeClr val="lt1"/>
              </a:buClr>
              <a:buFont typeface="Trebuchet MS"/>
              <a:buNone/>
              <a:defRPr/>
            </a:lvl6pPr>
            <a:lvl7pPr algn="l" rtl="0" marR="0" indent="0" marL="2743200">
              <a:spcBef>
                <a:spcPts val="0"/>
              </a:spcBef>
              <a:buClr>
                <a:schemeClr val="lt1"/>
              </a:buClr>
              <a:buFont typeface="Trebuchet MS"/>
              <a:buNone/>
              <a:defRPr/>
            </a:lvl7pPr>
            <a:lvl8pPr algn="l" rtl="0" marR="0" indent="0" marL="3200400">
              <a:spcBef>
                <a:spcPts val="0"/>
              </a:spcBef>
              <a:buClr>
                <a:schemeClr val="lt1"/>
              </a:buClr>
              <a:buFont typeface="Trebuchet MS"/>
              <a:buNone/>
              <a:defRPr/>
            </a:lvl8pPr>
            <a:lvl9pPr algn="l" rtl="0" marR="0" indent="0" marL="3657600">
              <a:spcBef>
                <a:spcPts val="0"/>
              </a:spcBef>
              <a:buClr>
                <a:schemeClr val="lt1"/>
              </a:buClr>
              <a:buFont typeface="Trebuchet MS"/>
              <a:buNone/>
              <a:defRPr/>
            </a:lvl9pPr>
          </a:lstStyle>
          <a:p/>
        </p:txBody>
      </p:sp>
      <p:sp>
        <p:nvSpPr>
          <p:cNvPr id="78" name="Shape 78"/>
          <p:cNvSpPr txBox="1"/>
          <p:nvPr>
            <p:ph idx="1" type="body"/>
          </p:nvPr>
        </p:nvSpPr>
        <p:spPr>
          <a:xfrm>
            <a:off y="1010486" x="877887"/>
            <a:ext cy="2163020" cx="3694113"/>
          </a:xfrm>
          <a:prstGeom prst="rect">
            <a:avLst/>
          </a:prstGeom>
          <a:noFill/>
          <a:ln>
            <a:noFill/>
          </a:ln>
        </p:spPr>
        <p:txBody>
          <a:bodyPr bIns="91425" rIns="91425" lIns="91425" tIns="91425" anchor="b" anchorCtr="0"/>
          <a:lstStyle>
            <a:lvl1pPr rtl="0" indent="-81279" marL="182880">
              <a:spcBef>
                <a:spcPts val="0"/>
              </a:spcBef>
              <a:buFont typeface="Trebuchet MS"/>
              <a:buChar char="*"/>
              <a:defRPr/>
            </a:lvl1pPr>
            <a:lvl2pPr rtl="0" indent="0" marL="457200">
              <a:spcBef>
                <a:spcPts val="0"/>
              </a:spcBef>
              <a:buFont typeface="Trebuchet MS"/>
              <a:buNone/>
              <a:defRPr/>
            </a:lvl2pPr>
            <a:lvl3pPr rtl="0" indent="0" marL="914400">
              <a:spcBef>
                <a:spcPts val="0"/>
              </a:spcBef>
              <a:buFont typeface="Trebuchet MS"/>
              <a:buNone/>
              <a:defRPr/>
            </a:lvl3pPr>
            <a:lvl4pPr rtl="0" indent="0" marL="1371600">
              <a:spcBef>
                <a:spcPts val="0"/>
              </a:spcBef>
              <a:buFont typeface="Trebuchet MS"/>
              <a:buNone/>
              <a:defRPr/>
            </a:lvl4pPr>
            <a:lvl5pPr rtl="0" indent="0" marL="1828800">
              <a:spcBef>
                <a:spcPts val="0"/>
              </a:spcBef>
              <a:buFont typeface="Trebuchet MS"/>
              <a:buNone/>
              <a:defRPr/>
            </a:lvl5pPr>
            <a:lvl6pPr rtl="0" indent="0" marL="2286000">
              <a:spcBef>
                <a:spcPts val="0"/>
              </a:spcBef>
              <a:buFont typeface="Trebuchet MS"/>
              <a:buNone/>
              <a:defRPr/>
            </a:lvl6pPr>
            <a:lvl7pPr rtl="0" indent="0" marL="2743200">
              <a:spcBef>
                <a:spcPts val="0"/>
              </a:spcBef>
              <a:buFont typeface="Trebuchet MS"/>
              <a:buNone/>
              <a:defRPr/>
            </a:lvl7pPr>
            <a:lvl8pPr rtl="0" indent="0" marL="3200400">
              <a:spcBef>
                <a:spcPts val="0"/>
              </a:spcBef>
              <a:buFont typeface="Trebuchet MS"/>
              <a:buNone/>
              <a:defRPr/>
            </a:lvl8pPr>
            <a:lvl9pPr rtl="0" indent="0" marL="3657600">
              <a:spcBef>
                <a:spcPts val="0"/>
              </a:spcBef>
              <a:buFont typeface="Trebuchet MS"/>
              <a:buNone/>
              <a:defRPr/>
            </a:lvl9pPr>
          </a:lstStyle>
          <a:p/>
        </p:txBody>
      </p:sp>
      <p:sp>
        <p:nvSpPr>
          <p:cNvPr id="79" name="Shape 79"/>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0" name="Shape 80"/>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1" name="Shape 81"/>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type="title"/>
          </p:nvPr>
        </p:nvSpPr>
        <p:spPr>
          <a:xfrm>
            <a:off y="4464421" x="727268"/>
            <a:ext cy="1143000" cx="6383538"/>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9BA0BA"/>
            </a:gs>
            <a:gs pos="42000">
              <a:srgbClr val="70779E"/>
            </a:gs>
            <a:gs pos="100000">
              <a:srgbClr val="363E5E"/>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p:nvPr/>
        </p:nvSpPr>
        <p:spPr>
          <a:xfrm>
            <a:off y="5105400" x="0"/>
            <a:ext cy="1752600" cx="9144000"/>
          </a:xfrm>
          <a:prstGeom prst="rect">
            <a:avLst/>
          </a:prstGeom>
          <a:gradFill>
            <a:gsLst>
              <a:gs pos="0">
                <a:srgbClr val="000000">
                  <a:alpha val="90980"/>
                </a:srgbClr>
              </a:gs>
              <a:gs pos="37000">
                <a:srgbClr val="000000">
                  <a:alpha val="75686"/>
                </a:srgbClr>
              </a:gs>
              <a:gs pos="100000">
                <a:srgbClr val="212745">
                  <a:alpha val="78823"/>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6" name="Shape 6"/>
          <p:cNvSpPr/>
          <p:nvPr/>
        </p:nvSpPr>
        <p:spPr>
          <a:xfrm>
            <a:off y="0" x="0"/>
            <a:ext cy="5105399" cx="9144000"/>
          </a:xfrm>
          <a:prstGeom prst="rect">
            <a:avLst/>
          </a:prstGeom>
          <a:gradFill>
            <a:gsLst>
              <a:gs pos="0">
                <a:srgbClr val="000000">
                  <a:alpha val="88627"/>
                </a:srgbClr>
              </a:gs>
              <a:gs pos="48000">
                <a:srgbClr val="000000">
                  <a:alpha val="61960"/>
                </a:srgbClr>
              </a:gs>
              <a:gs pos="100000">
                <a:srgbClr val="212745">
                  <a:alpha val="78823"/>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7" name="Shape 7"/>
          <p:cNvSpPr/>
          <p:nvPr/>
        </p:nvSpPr>
        <p:spPr>
          <a:xfrm>
            <a:off y="3768303" x="0"/>
            <a:ext cy="2286000" cx="9144000"/>
          </a:xfrm>
          <a:prstGeom prst="rect">
            <a:avLst/>
          </a:prstGeom>
          <a:gradFill>
            <a:gsLst>
              <a:gs pos="0">
                <a:srgbClr val="000000">
                  <a:alpha val="0"/>
                </a:srgbClr>
              </a:gs>
              <a:gs pos="29000">
                <a:srgbClr val="000000">
                  <a:alpha val="29803"/>
                </a:srgbClr>
              </a:gs>
              <a:gs pos="45000">
                <a:srgbClr val="212745">
                  <a:alpha val="40000"/>
                </a:srgbClr>
              </a:gs>
              <a:gs pos="55000">
                <a:srgbClr val="000000">
                  <a:alpha val="25882"/>
                </a:srgbClr>
              </a:gs>
              <a:gs pos="65000">
                <a:srgbClr val="212745">
                  <a:alpha val="60000"/>
                </a:srgbClr>
              </a:gs>
              <a:gs pos="100000">
                <a:srgbClr val="000000">
                  <a:alpha val="0"/>
                </a:srgbClr>
              </a:gs>
            </a:gsLst>
            <a:lin ang="540000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8" name="Shape 8"/>
          <p:cNvSpPr/>
          <p:nvPr/>
        </p:nvSpPr>
        <p:spPr>
          <a:xfrm>
            <a:off y="1600200" x="0"/>
            <a:ext cy="5105399" cx="9144000"/>
          </a:xfrm>
          <a:prstGeom prst="ellipse">
            <a:avLst/>
          </a:prstGeom>
          <a:gradFill>
            <a:gsLst>
              <a:gs pos="0">
                <a:schemeClr val="dk1"/>
              </a:gs>
              <a:gs pos="56000">
                <a:srgbClr val="000000">
                  <a:alpha val="0"/>
                </a:srgbClr>
              </a:gs>
              <a:gs pos="100000">
                <a:srgbClr val="000000">
                  <a:alpha val="0"/>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
        <p:nvSpPr>
          <p:cNvPr id="9" name="Shape 9"/>
          <p:cNvSpPr txBox="1"/>
          <p:nvPr>
            <p:ph type="title"/>
          </p:nvPr>
        </p:nvSpPr>
        <p:spPr>
          <a:xfrm>
            <a:off y="4372167" x="1793289"/>
            <a:ext cy="1143000" cx="6512510"/>
          </a:xfrm>
          <a:prstGeom prst="rect">
            <a:avLst/>
          </a:prstGeom>
          <a:noFill/>
          <a:ln>
            <a:noFill/>
          </a:ln>
        </p:spPr>
        <p:txBody>
          <a:bodyPr bIns="91425" rIns="91425" lIns="91425" tIns="91425" anchor="t" anchorCtr="0"/>
          <a:lstStyle>
            <a:lvl1pPr algn="r" rtl="0" marR="0" indent="53847" marL="320040">
              <a:spcBef>
                <a:spcPts val="0"/>
              </a:spcBef>
              <a:buClr>
                <a:srgbClr val="C3260C"/>
              </a:buClr>
              <a:buFont typeface="Trebuchet MS"/>
              <a:buChar char="*"/>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 name="Shape 10"/>
          <p:cNvSpPr txBox="1"/>
          <p:nvPr>
            <p:ph idx="1" type="body"/>
          </p:nvPr>
        </p:nvSpPr>
        <p:spPr>
          <a:xfrm>
            <a:off y="732260" x="1143000"/>
            <a:ext cy="3474719" cx="6400799"/>
          </a:xfrm>
          <a:prstGeom prst="rect">
            <a:avLst/>
          </a:prstGeom>
          <a:noFill/>
          <a:ln>
            <a:noFill/>
          </a:ln>
        </p:spPr>
        <p:txBody>
          <a:bodyPr bIns="91425" rIns="91425" lIns="91425" tIns="91425" anchor="t" anchorCtr="0"/>
          <a:lstStyle>
            <a:lvl1pPr algn="l" rtl="0" marR="0" indent="-8890" marL="228600">
              <a:spcBef>
                <a:spcPts val="440"/>
              </a:spcBef>
              <a:spcAft>
                <a:spcPts val="300"/>
              </a:spcAft>
              <a:buClr>
                <a:srgbClr val="C3260C"/>
              </a:buClr>
              <a:buFont typeface="Trebuchet MS"/>
              <a:buChar char="*"/>
              <a:defRPr/>
            </a:lvl1pPr>
            <a:lvl2pPr algn="l" rtl="0" marR="0" indent="-27940" marL="548640">
              <a:spcBef>
                <a:spcPts val="400"/>
              </a:spcBef>
              <a:spcAft>
                <a:spcPts val="300"/>
              </a:spcAft>
              <a:buClr>
                <a:srgbClr val="C3260C"/>
              </a:buClr>
              <a:buFont typeface="Trebuchet MS"/>
              <a:buChar char="*"/>
              <a:defRPr/>
            </a:lvl2pPr>
            <a:lvl3pPr algn="l" rtl="0" marR="0" indent="-39370" marL="822960">
              <a:spcBef>
                <a:spcPts val="360"/>
              </a:spcBef>
              <a:spcAft>
                <a:spcPts val="300"/>
              </a:spcAft>
              <a:buClr>
                <a:srgbClr val="C3260C"/>
              </a:buClr>
              <a:buFont typeface="Trebuchet MS"/>
              <a:buChar char="*"/>
              <a:defRPr/>
            </a:lvl3pPr>
            <a:lvl4pPr algn="l" rtl="0" marR="0" indent="-50800" marL="1097280">
              <a:spcBef>
                <a:spcPts val="320"/>
              </a:spcBef>
              <a:spcAft>
                <a:spcPts val="300"/>
              </a:spcAft>
              <a:buClr>
                <a:srgbClr val="C3260C"/>
              </a:buClr>
              <a:buFont typeface="Trebuchet MS"/>
              <a:buChar char="*"/>
              <a:defRPr/>
            </a:lvl4pPr>
            <a:lvl5pPr algn="l" rtl="0" marR="0" indent="-67818" marL="1389888">
              <a:spcBef>
                <a:spcPts val="280"/>
              </a:spcBef>
              <a:spcAft>
                <a:spcPts val="300"/>
              </a:spcAft>
              <a:buClr>
                <a:srgbClr val="C3260C"/>
              </a:buClr>
              <a:buFont typeface="Trebuchet MS"/>
              <a:buChar char="*"/>
              <a:defRPr/>
            </a:lvl5pPr>
            <a:lvl6pPr algn="l" rtl="0" marR="0" indent="-75437" marL="1664207">
              <a:spcBef>
                <a:spcPts val="280"/>
              </a:spcBef>
              <a:spcAft>
                <a:spcPts val="300"/>
              </a:spcAft>
              <a:buClr>
                <a:srgbClr val="C3260C"/>
              </a:buClr>
              <a:buFont typeface="Trebuchet MS"/>
              <a:buChar char="*"/>
              <a:defRPr/>
            </a:lvl6pPr>
            <a:lvl7pPr algn="l" rtl="0" marR="0" indent="-72389" marL="1965960">
              <a:spcBef>
                <a:spcPts val="280"/>
              </a:spcBef>
              <a:spcAft>
                <a:spcPts val="300"/>
              </a:spcAft>
              <a:buClr>
                <a:srgbClr val="C3260C"/>
              </a:buClr>
              <a:buFont typeface="Trebuchet MS"/>
              <a:buChar char="*"/>
              <a:defRPr/>
            </a:lvl7pPr>
            <a:lvl8pPr algn="l" rtl="0" marR="0" indent="-74929" marL="2286000">
              <a:spcBef>
                <a:spcPts val="280"/>
              </a:spcBef>
              <a:spcAft>
                <a:spcPts val="300"/>
              </a:spcAft>
              <a:buClr>
                <a:srgbClr val="C3260C"/>
              </a:buClr>
              <a:buFont typeface="Trebuchet MS"/>
              <a:buChar char="*"/>
              <a:defRPr/>
            </a:lvl8pPr>
            <a:lvl9pPr algn="l" rtl="0" marR="0" indent="-71881" marL="2587752">
              <a:spcBef>
                <a:spcPts val="280"/>
              </a:spcBef>
              <a:spcAft>
                <a:spcPts val="300"/>
              </a:spcAft>
              <a:buClr>
                <a:srgbClr val="C3260C"/>
              </a:buClr>
              <a:buFont typeface="Trebuchet MS"/>
              <a:buChar char="*"/>
              <a:defRPr/>
            </a:lvl9pPr>
          </a:lstStyle>
          <a:p/>
        </p:txBody>
      </p:sp>
      <p:sp>
        <p:nvSpPr>
          <p:cNvPr id="11" name="Shape 11"/>
          <p:cNvSpPr txBox="1"/>
          <p:nvPr>
            <p:ph idx="10" type="dt"/>
          </p:nvPr>
        </p:nvSpPr>
        <p:spPr>
          <a:xfrm>
            <a:off y="6172200" x="6172200"/>
            <a:ext cy="365125" cx="2514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172200" x="457199"/>
            <a:ext cy="365125" cx="33528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172200" x="3810000"/>
            <a:ext cy="365125" cx="18288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4"/><Relationship Target="../media/image05.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9.xml" Type="http://schemas.openxmlformats.org/officeDocument/2006/relationships/slideLayout" Id="rId1"/><Relationship Target="../media/image10.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9.xml" Type="http://schemas.openxmlformats.org/officeDocument/2006/relationships/slideLayout" Id="rId1"/><Relationship Target="../media/image1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9.xml" Type="http://schemas.openxmlformats.org/officeDocument/2006/relationships/slideLayout" Id="rId1"/><Relationship Target="../media/image12.gif"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9.xml" Type="http://schemas.openxmlformats.org/officeDocument/2006/relationships/slideLayout" Id="rId1"/><Relationship Target="../media/image14.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9.xml" Type="http://schemas.openxmlformats.org/officeDocument/2006/relationships/slideLayout" Id="rId1"/><Relationship Target="../media/image15.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 Target="../media/image07.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9.xml" Type="http://schemas.openxmlformats.org/officeDocument/2006/relationships/slideLayout" Id="rId1"/><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9.xml" Type="http://schemas.openxmlformats.org/officeDocument/2006/relationships/slideLayout" Id="rId1"/><Relationship Target="../media/image08.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9.xml" Type="http://schemas.openxmlformats.org/officeDocument/2006/relationships/slideLayout" Id="rId1"/><Relationship Target="../media/image03.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9.xml" Type="http://schemas.openxmlformats.org/officeDocument/2006/relationships/slideLayout" Id="rId1"/><Relationship Target="../media/image06.gif"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9.xml" Type="http://schemas.openxmlformats.org/officeDocument/2006/relationships/slideLayout" Id="rId1"/><Relationship Target="../media/image02.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9.xml" Type="http://schemas.openxmlformats.org/officeDocument/2006/relationships/slideLayout" Id="rId1"/><Relationship Target="../media/image0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9.xml" Type="http://schemas.openxmlformats.org/officeDocument/2006/relationships/slideLayout" Id="rId1"/><Relationship Target="../media/image11.jpg" Type="http://schemas.openxmlformats.org/officeDocument/2006/relationships/image" Id="rId4"/><Relationship Target="../media/image09.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idx="1" type="subTitle"/>
          </p:nvPr>
        </p:nvSpPr>
        <p:spPr>
          <a:xfrm>
            <a:off y="5410200" x="1600200"/>
            <a:ext cy="882118" cx="5637009"/>
          </a:xfrm>
          <a:prstGeom prst="rect">
            <a:avLst/>
          </a:prstGeom>
          <a:noFill/>
          <a:ln>
            <a:noFill/>
          </a:ln>
        </p:spPr>
        <p:txBody>
          <a:bodyPr bIns="45700" rIns="91425" lIns="91425" tIns="45700" anchor="t"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2050" lang="en-US" i="0">
                <a:solidFill>
                  <a:schemeClr val="lt2"/>
                </a:solidFill>
                <a:latin typeface="Trebuchet MS"/>
                <a:ea typeface="Trebuchet MS"/>
                <a:cs typeface="Trebuchet MS"/>
                <a:sym typeface="Trebuchet MS"/>
              </a:rPr>
              <a:t>How have individuals and groups defined and fought for rights throughout U.S. History?</a:t>
            </a:r>
          </a:p>
        </p:txBody>
      </p:sp>
      <p:sp>
        <p:nvSpPr>
          <p:cNvPr id="97" name="Shape 97"/>
          <p:cNvSpPr txBox="1"/>
          <p:nvPr>
            <p:ph type="ctrTitle"/>
          </p:nvPr>
        </p:nvSpPr>
        <p:spPr>
          <a:xfrm>
            <a:off y="3132290" x="381001"/>
            <a:ext cy="1793167" cx="7611931"/>
          </a:xfrm>
          <a:prstGeom prst="rect">
            <a:avLst/>
          </a:prstGeom>
          <a:noFill/>
          <a:ln>
            <a:noFill/>
          </a:ln>
        </p:spPr>
        <p:txBody>
          <a:bodyPr bIns="45700" rIns="91425" lIns="91425" tIns="45700" anchor="t" anchorCtr="0">
            <a:noAutofit/>
          </a:bodyPr>
          <a:lstStyle/>
          <a:p>
            <a:pPr algn="l" rtl="0" lvl="0" marR="0" indent="-5079" marL="182880">
              <a:spcBef>
                <a:spcPts val="0"/>
              </a:spcBef>
              <a:buClr>
                <a:srgbClr val="C3260C"/>
              </a:buClr>
              <a:buSzPct val="25000"/>
              <a:buFont typeface="Trebuchet MS"/>
              <a:buNone/>
            </a:pPr>
            <a:r>
              <a:rPr strike="noStrike" u="none" b="1" cap="none" baseline="0" sz="5400" lang="en-US" i="0">
                <a:solidFill>
                  <a:schemeClr val="lt1"/>
                </a:solidFill>
                <a:latin typeface="Trebuchet MS"/>
                <a:ea typeface="Trebuchet MS"/>
                <a:cs typeface="Trebuchet MS"/>
                <a:sym typeface="Trebuchet MS"/>
              </a:rPr>
              <a:t>The Native American Civil Rights Movement</a:t>
            </a:r>
          </a:p>
        </p:txBody>
      </p:sp>
      <p:pic>
        <p:nvPicPr>
          <p:cNvPr id="98" name="Shape 98"/>
          <p:cNvPicPr preferRelativeResize="0"/>
          <p:nvPr/>
        </p:nvPicPr>
        <p:blipFill rotWithShape="1">
          <a:blip r:embed="rId3">
            <a:alphaModFix/>
          </a:blip>
          <a:srcRect t="0" b="0" r="0" l="0"/>
          <a:stretch/>
        </p:blipFill>
        <p:spPr>
          <a:xfrm>
            <a:off y="381000" x="1371600"/>
            <a:ext cy="2649582" cx="2649582"/>
          </a:xfrm>
          <a:prstGeom prst="rect">
            <a:avLst/>
          </a:prstGeom>
          <a:noFill/>
          <a:ln>
            <a:noFill/>
          </a:ln>
        </p:spPr>
      </p:pic>
      <p:pic>
        <p:nvPicPr>
          <p:cNvPr id="99" name="Shape 99"/>
          <p:cNvPicPr preferRelativeResize="0"/>
          <p:nvPr/>
        </p:nvPicPr>
        <p:blipFill rotWithShape="1">
          <a:blip r:embed="rId4">
            <a:alphaModFix/>
          </a:blip>
          <a:srcRect t="0" b="0" r="0" l="0"/>
          <a:stretch/>
        </p:blipFill>
        <p:spPr>
          <a:xfrm>
            <a:off y="381001" x="4585762"/>
            <a:ext cy="2649582" cx="3567636"/>
          </a:xfrm>
          <a:prstGeom prst="rect">
            <a:avLst/>
          </a:prstGeom>
          <a:noFill/>
          <a:ln>
            <a:noFill/>
          </a:ln>
        </p:spPr>
      </p:pic>
      <p:sp>
        <p:nvSpPr>
          <p:cNvPr id="100" name="Shape 100"/>
          <p:cNvSpPr txBox="1"/>
          <p:nvPr/>
        </p:nvSpPr>
        <p:spPr>
          <a:xfrm>
            <a:off y="488975" x="81550"/>
            <a:ext cy="881999" cx="1205400"/>
          </a:xfrm>
          <a:prstGeom prst="rect">
            <a:avLst/>
          </a:prstGeom>
          <a:noFill/>
          <a:ln>
            <a:noFill/>
          </a:ln>
        </p:spPr>
        <p:txBody>
          <a:bodyPr bIns="91425" rIns="91425" lIns="91425" tIns="91425" anchor="t" anchorCtr="0">
            <a:noAutofit/>
          </a:bodyPr>
          <a:lstStyle/>
          <a:p>
            <a:pPr>
              <a:spcBef>
                <a:spcPts val="0"/>
              </a:spcBef>
              <a:buNone/>
            </a:pPr>
            <a:r>
              <a:rPr sz="700" lang="en-US">
                <a:solidFill>
                  <a:srgbClr val="FFFFFF"/>
                </a:solidFill>
              </a:rPr>
              <a:t>AIM logo. Retrieved from libguides.mnhs.org/aim. </a:t>
            </a:r>
          </a:p>
        </p:txBody>
      </p:sp>
      <p:sp>
        <p:nvSpPr>
          <p:cNvPr id="101" name="Shape 101"/>
          <p:cNvSpPr txBox="1"/>
          <p:nvPr/>
        </p:nvSpPr>
        <p:spPr>
          <a:xfrm>
            <a:off y="472675" x="8242725"/>
            <a:ext cy="881999" cx="814499"/>
          </a:xfrm>
          <a:prstGeom prst="rect">
            <a:avLst/>
          </a:prstGeom>
          <a:noFill/>
          <a:ln>
            <a:noFill/>
          </a:ln>
        </p:spPr>
        <p:txBody>
          <a:bodyPr bIns="91425" rIns="91425" lIns="91425" tIns="91425" anchor="t" anchorCtr="0">
            <a:noAutofit/>
          </a:bodyPr>
          <a:lstStyle/>
          <a:p>
            <a:pPr>
              <a:spcBef>
                <a:spcPts val="0"/>
              </a:spcBef>
              <a:buNone/>
            </a:pPr>
            <a:r>
              <a:rPr sz="700" lang="en-US">
                <a:solidFill>
                  <a:srgbClr val="FFFFFF"/>
                </a:solidFill>
              </a:rPr>
              <a:t>Photo: Michelle Vignes. Retrieved from www.pbs.org/itvs/alcatrazisnotanisland/activism.html</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pic>
        <p:nvPicPr>
          <p:cNvPr id="177" name="Shape 177"/>
          <p:cNvPicPr preferRelativeResize="0"/>
          <p:nvPr>
            <p:ph idx="2" type="pic"/>
          </p:nvPr>
        </p:nvPicPr>
        <p:blipFill rotWithShape="1">
          <a:blip r:embed="rId3">
            <a:alphaModFix/>
          </a:blip>
          <a:srcRect t="0" b="0" r="0" l="0"/>
          <a:stretch/>
        </p:blipFill>
        <p:spPr>
          <a:xfrm>
            <a:off y="1143000" x="5525812"/>
            <a:ext cy="3127805" cx="3160987"/>
          </a:xfrm>
          <a:prstGeom prst="roundRect">
            <a:avLst>
              <a:gd fmla="val 4230" name="adj"/>
            </a:avLst>
          </a:prstGeom>
          <a:solidFill>
            <a:srgbClr val="1D233E"/>
          </a:solidFill>
          <a:ln>
            <a:noFill/>
          </a:ln>
        </p:spPr>
      </p:pic>
      <p:sp>
        <p:nvSpPr>
          <p:cNvPr id="178" name="Shape 178"/>
          <p:cNvSpPr txBox="1"/>
          <p:nvPr>
            <p:ph idx="1" type="body"/>
          </p:nvPr>
        </p:nvSpPr>
        <p:spPr>
          <a:xfrm>
            <a:off y="1010486" x="877887"/>
            <a:ext cy="2951914" cx="3694113"/>
          </a:xfrm>
          <a:prstGeom prst="rect">
            <a:avLst/>
          </a:prstGeom>
          <a:noFill/>
          <a:ln>
            <a:noFill/>
          </a:ln>
        </p:spPr>
        <p:txBody>
          <a:bodyPr bIns="45700" rIns="91425" lIns="91425" tIns="45700" anchor="b"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The American Indian Movement, or AIM, began in Minnesota in 1968. This group spoke out against mistreatment of Native Americans and did not back away from confrontation with the United States government.  In 1973, members occupied over the town of Wounded Knee, SD, in protest of government corruption and poor treatment of American Indians.</a:t>
            </a:r>
          </a:p>
        </p:txBody>
      </p:sp>
      <p:sp>
        <p:nvSpPr>
          <p:cNvPr id="179" name="Shape 179"/>
          <p:cNvSpPr txBox="1"/>
          <p:nvPr>
            <p:ph type="title"/>
          </p:nvPr>
        </p:nvSpPr>
        <p:spPr>
          <a:xfrm>
            <a:off y="4464421" x="727268"/>
            <a:ext cy="1143000" cx="6383538"/>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American Indian Movement 1968</a:t>
            </a:r>
          </a:p>
        </p:txBody>
      </p:sp>
      <p:sp>
        <p:nvSpPr>
          <p:cNvPr id="180" name="Shape 180"/>
          <p:cNvSpPr txBox="1"/>
          <p:nvPr/>
        </p:nvSpPr>
        <p:spPr>
          <a:xfrm>
            <a:off y="152400" x="5791200"/>
            <a:ext cy="1015662" cx="3124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US" i="0">
                <a:solidFill>
                  <a:schemeClr val="lt1"/>
                </a:solidFill>
                <a:latin typeface="Trebuchet MS"/>
                <a:ea typeface="Trebuchet MS"/>
                <a:cs typeface="Trebuchet MS"/>
                <a:sym typeface="Trebuchet MS"/>
              </a:rPr>
              <a:t>Member of AIM celebrating after ceasefire was issued by federal marshals at Wounded Knee in 1973.  (www.nlm.nih.gov/nativevoices/timeline/535.html)</a:t>
            </a:r>
          </a:p>
        </p:txBody>
      </p:sp>
      <p:sp>
        <p:nvSpPr>
          <p:cNvPr id="181" name="Shape 181"/>
          <p:cNvSpPr txBox="1"/>
          <p:nvPr/>
        </p:nvSpPr>
        <p:spPr>
          <a:xfrm>
            <a:off y="5715000" x="762000"/>
            <a:ext cy="369332" cx="8153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How are organizations like AIM and the NAACP alike?  How are they different?</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pic>
        <p:nvPicPr>
          <p:cNvPr id="186" name="Shape 186"/>
          <p:cNvPicPr preferRelativeResize="0"/>
          <p:nvPr>
            <p:ph idx="2" type="pic"/>
          </p:nvPr>
        </p:nvPicPr>
        <p:blipFill rotWithShape="1">
          <a:blip r:embed="rId3">
            <a:alphaModFix/>
          </a:blip>
          <a:srcRect t="11997" b="11997" r="0" l="0"/>
          <a:stretch/>
        </p:blipFill>
        <p:spPr>
          <a:xfrm>
            <a:off y="1143000" x="4767700"/>
            <a:ext cy="3127800" cx="4114800"/>
          </a:xfrm>
          <a:prstGeom prst="roundRect">
            <a:avLst>
              <a:gd fmla="val 4230" name="adj"/>
            </a:avLst>
          </a:prstGeom>
          <a:solidFill>
            <a:srgbClr val="1D233E"/>
          </a:solidFill>
          <a:ln>
            <a:noFill/>
          </a:ln>
        </p:spPr>
      </p:pic>
      <p:sp>
        <p:nvSpPr>
          <p:cNvPr id="187" name="Shape 187"/>
          <p:cNvSpPr txBox="1"/>
          <p:nvPr>
            <p:ph idx="1" type="body"/>
          </p:nvPr>
        </p:nvSpPr>
        <p:spPr>
          <a:xfrm>
            <a:off y="977986" x="309087"/>
            <a:ext cy="2163000" cx="3694200"/>
          </a:xfrm>
          <a:prstGeom prst="rect">
            <a:avLst/>
          </a:prstGeom>
          <a:noFill/>
          <a:ln>
            <a:noFill/>
          </a:ln>
        </p:spPr>
        <p:txBody>
          <a:bodyPr bIns="45700" rIns="91425" lIns="91425" tIns="45700" anchor="b"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The NIEA works to promote education among Native Americans and their communities.  They assure that Native American students receive the same education as all other students in the United States.  </a:t>
            </a:r>
          </a:p>
        </p:txBody>
      </p:sp>
      <p:sp>
        <p:nvSpPr>
          <p:cNvPr id="188" name="Shape 188"/>
          <p:cNvSpPr txBox="1"/>
          <p:nvPr>
            <p:ph type="title"/>
          </p:nvPr>
        </p:nvSpPr>
        <p:spPr>
          <a:xfrm>
            <a:off y="4918346" x="309068"/>
            <a:ext cy="1143000" cx="6383399"/>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National Indian Education Association 1969</a:t>
            </a:r>
          </a:p>
        </p:txBody>
      </p:sp>
      <p:sp>
        <p:nvSpPr>
          <p:cNvPr id="189" name="Shape 189"/>
          <p:cNvSpPr txBox="1"/>
          <p:nvPr/>
        </p:nvSpPr>
        <p:spPr>
          <a:xfrm>
            <a:off y="6142600" x="309075"/>
            <a:ext cy="369299" cx="7467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How do we ensure equal access to education and opportunity?</a:t>
            </a:r>
          </a:p>
        </p:txBody>
      </p:sp>
      <p:sp>
        <p:nvSpPr>
          <p:cNvPr id="190" name="Shape 190"/>
          <p:cNvSpPr txBox="1"/>
          <p:nvPr/>
        </p:nvSpPr>
        <p:spPr>
          <a:xfrm>
            <a:off y="374050" x="5054250"/>
            <a:ext cy="603899" cx="3900299"/>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Image: NIEA logo, Retrieved from www.eveewing.com/2012/08/report-on-native-american-charter-schools/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pic>
        <p:nvPicPr>
          <p:cNvPr id="195" name="Shape 195"/>
          <p:cNvPicPr preferRelativeResize="0"/>
          <p:nvPr>
            <p:ph idx="2" type="pic"/>
          </p:nvPr>
        </p:nvPicPr>
        <p:blipFill rotWithShape="1">
          <a:blip r:embed="rId3">
            <a:alphaModFix/>
          </a:blip>
          <a:srcRect t="0" b="0" r="0" l="0"/>
          <a:stretch/>
        </p:blipFill>
        <p:spPr>
          <a:xfrm>
            <a:off y="1143000" x="4343400"/>
            <a:ext cy="2819400" cx="4572000"/>
          </a:xfrm>
          <a:prstGeom prst="roundRect">
            <a:avLst>
              <a:gd fmla="val 4230" name="adj"/>
            </a:avLst>
          </a:prstGeom>
          <a:solidFill>
            <a:srgbClr val="1D233E"/>
          </a:solidFill>
          <a:ln>
            <a:noFill/>
          </a:ln>
        </p:spPr>
      </p:pic>
      <p:sp>
        <p:nvSpPr>
          <p:cNvPr id="196" name="Shape 196"/>
          <p:cNvSpPr txBox="1"/>
          <p:nvPr>
            <p:ph idx="1" type="body"/>
          </p:nvPr>
        </p:nvSpPr>
        <p:spPr>
          <a:xfrm>
            <a:off y="1660535" x="471612"/>
            <a:ext cy="2163000" cx="3694200"/>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300"/>
              </a:spcAft>
              <a:buClr>
                <a:srgbClr val="C3260C"/>
              </a:buClr>
              <a:buSzPct val="25000"/>
              <a:buFont typeface="Trebuchet MS"/>
              <a:buNone/>
            </a:pPr>
            <a:r>
              <a:rPr strike="noStrike" u="none" b="0" cap="none" baseline="0" sz="1500" lang="en-US" i="0">
                <a:solidFill>
                  <a:srgbClr val="FEFEFE"/>
                </a:solidFill>
                <a:latin typeface="Trebuchet MS"/>
                <a:ea typeface="Trebuchet MS"/>
                <a:cs typeface="Trebuchet MS"/>
                <a:sym typeface="Trebuchet MS"/>
              </a:rPr>
              <a:t>Due to efforts by groups such as the NIEA, this act was passed in 1972 and guaranteed adequate and appropriate educational services to Native Americans.  It recognized that Native Americans have unique and special educational needs due to their long history and culture.  This was a major step forward after centuries of abuse and neglect.</a:t>
            </a:r>
          </a:p>
        </p:txBody>
      </p:sp>
      <p:sp>
        <p:nvSpPr>
          <p:cNvPr id="197" name="Shape 197"/>
          <p:cNvSpPr txBox="1"/>
          <p:nvPr>
            <p:ph type="title"/>
          </p:nvPr>
        </p:nvSpPr>
        <p:spPr>
          <a:xfrm>
            <a:off y="4464421" x="727268"/>
            <a:ext cy="1143000" cx="6383538"/>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Indian Education Act of 1972</a:t>
            </a:r>
          </a:p>
        </p:txBody>
      </p:sp>
      <p:sp>
        <p:nvSpPr>
          <p:cNvPr id="198" name="Shape 198"/>
          <p:cNvSpPr txBox="1"/>
          <p:nvPr/>
        </p:nvSpPr>
        <p:spPr>
          <a:xfrm>
            <a:off y="152400" x="4876800"/>
            <a:ext cy="738664" cx="3809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050" lang="en-US" i="0">
                <a:solidFill>
                  <a:schemeClr val="lt1"/>
                </a:solidFill>
                <a:latin typeface="Trebuchet MS"/>
                <a:ea typeface="Trebuchet MS"/>
                <a:cs typeface="Trebuchet MS"/>
                <a:sym typeface="Trebuchet MS"/>
              </a:rPr>
              <a:t>(Thomas Davis and Alfred Pyatskowit.  “Biocognitive Education: A New Brighter Future For the Indian Child?”.  </a:t>
            </a:r>
            <a:r>
              <a:rPr strike="noStrike" u="none" b="0" cap="none" baseline="0" sz="1050" lang="en-US" i="1">
                <a:solidFill>
                  <a:schemeClr val="lt1"/>
                </a:solidFill>
                <a:latin typeface="Trebuchet MS"/>
                <a:ea typeface="Trebuchet MS"/>
                <a:cs typeface="Trebuchet MS"/>
                <a:sym typeface="Trebuchet MS"/>
              </a:rPr>
              <a:t>Journal of American Indian Education</a:t>
            </a:r>
            <a:r>
              <a:rPr strike="noStrike" u="none" b="0" cap="none" baseline="0" sz="1050" lang="en-US" i="0">
                <a:solidFill>
                  <a:schemeClr val="lt1"/>
                </a:solidFill>
                <a:latin typeface="Trebuchet MS"/>
                <a:ea typeface="Trebuchet MS"/>
                <a:cs typeface="Trebuchet MS"/>
                <a:sym typeface="Trebuchet MS"/>
              </a:rPr>
              <a:t>, Vol. 15, No. 3. May 1976.  accessed from jaie.asu.edu/v15/V15S3bic.html)</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pic>
        <p:nvPicPr>
          <p:cNvPr id="203" name="Shape 203"/>
          <p:cNvPicPr preferRelativeResize="0"/>
          <p:nvPr>
            <p:ph idx="2" type="pic"/>
          </p:nvPr>
        </p:nvPicPr>
        <p:blipFill rotWithShape="1">
          <a:blip r:embed="rId3">
            <a:alphaModFix/>
          </a:blip>
          <a:srcRect t="0" b="0" r="0" l="0"/>
          <a:stretch/>
        </p:blipFill>
        <p:spPr>
          <a:xfrm>
            <a:off y="891075" x="4751423"/>
            <a:ext cy="3276600" cx="3983100"/>
          </a:xfrm>
          <a:prstGeom prst="roundRect">
            <a:avLst>
              <a:gd fmla="val 4230" name="adj"/>
            </a:avLst>
          </a:prstGeom>
          <a:solidFill>
            <a:srgbClr val="1D233E"/>
          </a:solidFill>
          <a:ln>
            <a:noFill/>
          </a:ln>
        </p:spPr>
      </p:pic>
      <p:sp>
        <p:nvSpPr>
          <p:cNvPr id="204" name="Shape 204"/>
          <p:cNvSpPr txBox="1"/>
          <p:nvPr>
            <p:ph idx="1" type="body"/>
          </p:nvPr>
        </p:nvSpPr>
        <p:spPr>
          <a:xfrm>
            <a:off y="1595536" x="727287"/>
            <a:ext cy="2163000" cx="3694200"/>
          </a:xfrm>
          <a:prstGeom prst="rect">
            <a:avLst/>
          </a:prstGeom>
          <a:noFill/>
          <a:ln>
            <a:noFill/>
          </a:ln>
        </p:spPr>
        <p:txBody>
          <a:bodyPr bIns="45700" rIns="91425" lIns="91425" tIns="45700" anchor="b" anchorCtr="0">
            <a:noAutofit/>
          </a:bodyPr>
          <a:lstStyle/>
          <a:p>
            <a:pPr algn="l" rtl="0" lvl="0" marR="0" indent="0" marL="0">
              <a:lnSpc>
                <a:spcPct val="80000"/>
              </a:lnSpc>
              <a:spcBef>
                <a:spcPts val="0"/>
              </a:spcBef>
              <a:spcAft>
                <a:spcPts val="300"/>
              </a:spcAft>
              <a:buClr>
                <a:srgbClr val="C3260C"/>
              </a:buClr>
              <a:buSzPct val="25000"/>
              <a:buFont typeface="Trebuchet MS"/>
              <a:buNone/>
            </a:pPr>
            <a:r>
              <a:rPr strike="noStrike" u="none" b="0" cap="none" baseline="0" sz="1500" lang="en-US" i="0">
                <a:solidFill>
                  <a:srgbClr val="FEFEFE"/>
                </a:solidFill>
                <a:latin typeface="Trebuchet MS"/>
                <a:ea typeface="Trebuchet MS"/>
                <a:cs typeface="Trebuchet MS"/>
                <a:sym typeface="Trebuchet MS"/>
              </a:rPr>
              <a:t>In an effort to raise awareness on a myriad of issues, American Indian activists from AIM organized the Longest Walk.  The 5 month walk from San Francisco to Washington, D.C., was intended to represent the forced removal of Native Americans from their lands and to draw attention to the continuing problems that Native Americans face.  President Jimmy Carter declined to meet with the group.  </a:t>
            </a:r>
          </a:p>
        </p:txBody>
      </p:sp>
      <p:sp>
        <p:nvSpPr>
          <p:cNvPr id="205" name="Shape 205"/>
          <p:cNvSpPr txBox="1"/>
          <p:nvPr>
            <p:ph type="title"/>
          </p:nvPr>
        </p:nvSpPr>
        <p:spPr>
          <a:xfrm>
            <a:off y="4578171" x="727268"/>
            <a:ext cy="1143000" cx="6383399"/>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Longest Walk 1978</a:t>
            </a:r>
          </a:p>
        </p:txBody>
      </p:sp>
      <p:sp>
        <p:nvSpPr>
          <p:cNvPr id="206" name="Shape 206"/>
          <p:cNvSpPr txBox="1"/>
          <p:nvPr/>
        </p:nvSpPr>
        <p:spPr>
          <a:xfrm>
            <a:off y="152400" x="4953000"/>
            <a:ext cy="738664" cx="3352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050" lang="en-US" i="0">
                <a:solidFill>
                  <a:schemeClr val="lt1"/>
                </a:solidFill>
                <a:latin typeface="Trebuchet MS"/>
                <a:ea typeface="Trebuchet MS"/>
                <a:cs typeface="Trebuchet MS"/>
                <a:sym typeface="Trebuchet MS"/>
              </a:rPr>
              <a:t>Flyer promoting The Longest Walk in 1978. (courtesy Smithsonian Institute, www.smithsonianlegacies.si.edu/objectdescription.cfm?ID=231)</a:t>
            </a:r>
          </a:p>
        </p:txBody>
      </p:sp>
      <p:sp>
        <p:nvSpPr>
          <p:cNvPr id="207" name="Shape 207"/>
          <p:cNvSpPr txBox="1"/>
          <p:nvPr/>
        </p:nvSpPr>
        <p:spPr>
          <a:xfrm>
            <a:off y="5791200" x="1066800"/>
            <a:ext cy="923329" cx="7543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What tactics were used by various individuals and groups in order to fight for their rights? Which do you feel were most successful? Why?</a:t>
            </a:r>
          </a:p>
          <a:p>
            <a:pPr algn="l" rtl="0" lvl="0" marR="0" indent="0" marL="0">
              <a:spcBef>
                <a:spcPts val="0"/>
              </a:spcBef>
              <a:buNone/>
            </a:pPr>
            <a:r>
              <a:t/>
            </a:r>
            <a:endParaRPr strike="noStrike" u="none" b="0" cap="none" baseline="0" sz="1800" i="0">
              <a:solidFill>
                <a:schemeClr val="lt1"/>
              </a:solidFill>
              <a:latin typeface="Trebuchet MS"/>
              <a:ea typeface="Trebuchet MS"/>
              <a:cs typeface="Trebuchet MS"/>
              <a:sym typeface="Trebuchet MS"/>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pic>
        <p:nvPicPr>
          <p:cNvPr id="212" name="Shape 212"/>
          <p:cNvPicPr preferRelativeResize="0"/>
          <p:nvPr>
            <p:ph idx="2" type="pic"/>
          </p:nvPr>
        </p:nvPicPr>
        <p:blipFill rotWithShape="1">
          <a:blip r:embed="rId3">
            <a:alphaModFix/>
          </a:blip>
          <a:srcRect t="0" b="0" r="0" l="0"/>
          <a:stretch/>
        </p:blipFill>
        <p:spPr>
          <a:xfrm>
            <a:off y="1314799" x="4008000"/>
            <a:ext cy="2826600" cx="4983600"/>
          </a:xfrm>
          <a:prstGeom prst="roundRect">
            <a:avLst>
              <a:gd fmla="val 4230" name="adj"/>
            </a:avLst>
          </a:prstGeom>
          <a:solidFill>
            <a:srgbClr val="1D233E"/>
          </a:solidFill>
          <a:ln>
            <a:noFill/>
          </a:ln>
        </p:spPr>
      </p:pic>
      <p:sp>
        <p:nvSpPr>
          <p:cNvPr id="213" name="Shape 213"/>
          <p:cNvSpPr txBox="1"/>
          <p:nvPr>
            <p:ph idx="1" type="body"/>
          </p:nvPr>
        </p:nvSpPr>
        <p:spPr>
          <a:xfrm>
            <a:off y="783300" x="357862"/>
            <a:ext cy="3200399" cx="3694200"/>
          </a:xfrm>
          <a:prstGeom prst="rect">
            <a:avLst/>
          </a:prstGeom>
          <a:noFill/>
          <a:ln>
            <a:noFill/>
          </a:ln>
        </p:spPr>
        <p:txBody>
          <a:bodyPr bIns="45700" rIns="91425" lIns="91425" tIns="45700" anchor="b" anchorCtr="0">
            <a:noAutofit/>
          </a:bodyPr>
          <a:lstStyle/>
          <a:p>
            <a:pPr algn="l" rtl="0" lvl="0" marR="0" indent="0" marL="0">
              <a:lnSpc>
                <a:spcPct val="80000"/>
              </a:lnSpc>
              <a:spcBef>
                <a:spcPts val="0"/>
              </a:spcBef>
              <a:spcAft>
                <a:spcPts val="0"/>
              </a:spcAft>
              <a:buClr>
                <a:srgbClr val="C3260C"/>
              </a:buClr>
              <a:buSzPct val="25000"/>
              <a:buFont typeface="Trebuchet MS"/>
              <a:buNone/>
            </a:pPr>
            <a:r>
              <a:rPr strike="noStrike" u="none" b="0" cap="none" baseline="0" sz="1350" lang="en-US" i="0">
                <a:solidFill>
                  <a:srgbClr val="FEFEFE"/>
                </a:solidFill>
                <a:latin typeface="Trebuchet MS"/>
                <a:ea typeface="Trebuchet MS"/>
                <a:cs typeface="Trebuchet MS"/>
                <a:sym typeface="Trebuchet MS"/>
              </a:rPr>
              <a:t>American Indians today still face many problems.  Economic conditions and infrastructure (utilities, roads, schools) on reservations lag behind of the rest of the country.  Drug and alcohol abuse and chronic health conditions are also problems. </a:t>
            </a:r>
          </a:p>
          <a:p>
            <a:pPr algn="l" rtl="0" lvl="0" marR="0" indent="0" marL="0">
              <a:lnSpc>
                <a:spcPct val="80000"/>
              </a:lnSpc>
              <a:spcBef>
                <a:spcPts val="570"/>
              </a:spcBef>
              <a:spcAft>
                <a:spcPts val="300"/>
              </a:spcAft>
              <a:buClr>
                <a:srgbClr val="C3260C"/>
              </a:buClr>
              <a:buSzPct val="25000"/>
              <a:buFont typeface="Trebuchet MS"/>
              <a:buNone/>
            </a:pPr>
            <a:r>
              <a:rPr strike="noStrike" u="none" b="0" cap="none" baseline="0" sz="1350" lang="en-US" i="0">
                <a:solidFill>
                  <a:srgbClr val="FEFEFE"/>
                </a:solidFill>
                <a:latin typeface="Trebuchet MS"/>
                <a:ea typeface="Trebuchet MS"/>
                <a:cs typeface="Trebuchet MS"/>
                <a:sym typeface="Trebuchet MS"/>
              </a:rPr>
              <a:t>Indian groups have protested cultural stereotypes, including the logos and mascots of major sports teams in the United States that depict “Indians.” Some institutions have changed their marketing, while others have maintained their logos, claiming that they should not have to change after having the mascots and logos for as long as they have.</a:t>
            </a:r>
          </a:p>
        </p:txBody>
      </p:sp>
      <p:sp>
        <p:nvSpPr>
          <p:cNvPr id="214" name="Shape 214"/>
          <p:cNvSpPr txBox="1"/>
          <p:nvPr>
            <p:ph type="title"/>
          </p:nvPr>
        </p:nvSpPr>
        <p:spPr>
          <a:xfrm>
            <a:off y="4464419" x="727268"/>
            <a:ext cy="1783979" cx="6435532"/>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What is the current state of Native American rights?</a:t>
            </a:r>
          </a:p>
        </p:txBody>
      </p:sp>
      <p:sp>
        <p:nvSpPr>
          <p:cNvPr id="215" name="Shape 215"/>
          <p:cNvSpPr txBox="1"/>
          <p:nvPr/>
        </p:nvSpPr>
        <p:spPr>
          <a:xfrm>
            <a:off y="4572000" x="6400800"/>
            <a:ext cy="1754325" cx="2590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Do you think that these logos and mascots are offensive?  How would you feel about teams using your ethnicity for a logo or mascot?</a:t>
            </a:r>
          </a:p>
        </p:txBody>
      </p:sp>
      <p:sp>
        <p:nvSpPr>
          <p:cNvPr id="216" name="Shape 216"/>
          <p:cNvSpPr txBox="1"/>
          <p:nvPr/>
        </p:nvSpPr>
        <p:spPr>
          <a:xfrm>
            <a:off y="737850" x="4507000"/>
            <a:ext cy="253800" cx="4267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50" lang="en-US">
                <a:solidFill>
                  <a:schemeClr val="lt1"/>
                </a:solidFill>
                <a:latin typeface="Trebuchet MS"/>
                <a:ea typeface="Trebuchet MS"/>
                <a:cs typeface="Trebuchet MS"/>
                <a:sym typeface="Trebuchet MS"/>
              </a:rPr>
              <a:t>Image retrieved from </a:t>
            </a:r>
            <a:r>
              <a:rPr strike="noStrike" u="none" b="0" cap="none" baseline="0" sz="1050" lang="en-US" i="0">
                <a:solidFill>
                  <a:schemeClr val="lt1"/>
                </a:solidFill>
                <a:latin typeface="Trebuchet MS"/>
                <a:ea typeface="Trebuchet MS"/>
                <a:cs typeface="Trebuchet MS"/>
                <a:sym typeface="Trebuchet MS"/>
              </a:rPr>
              <a:t>www.reed.edu/diversity/programming/vine-deloria.html</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nvSpPr>
        <p:spPr>
          <a:xfrm>
            <a:off y="533400" x="304800"/>
            <a:ext cy="4401204" cx="84582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0">
                <a:solidFill>
                  <a:schemeClr val="lt1"/>
                </a:solidFill>
                <a:latin typeface="Trebuchet MS"/>
                <a:ea typeface="Trebuchet MS"/>
                <a:cs typeface="Trebuchet MS"/>
                <a:sym typeface="Trebuchet MS"/>
              </a:rPr>
              <a:t>What civil rights are Native Americans fighting for?</a:t>
            </a:r>
          </a:p>
          <a:p>
            <a:pPr algn="l" rtl="0" lvl="0" marR="0" indent="0" marL="0">
              <a:spcBef>
                <a:spcPts val="0"/>
              </a:spcBef>
              <a:buNone/>
            </a:pPr>
            <a:r>
              <a:t/>
            </a:r>
            <a:endParaRPr strike="noStrike" u="none" b="0" cap="none" baseline="0" sz="2800" i="0">
              <a:solidFill>
                <a:schemeClr val="lt1"/>
              </a:solidFill>
              <a:latin typeface="Trebuchet MS"/>
              <a:ea typeface="Trebuchet MS"/>
              <a:cs typeface="Trebuchet MS"/>
              <a:sym typeface="Trebuchet MS"/>
            </a:endParaRP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Religion</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Sovereignty</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Fishing and hunting rights</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Traveling rights</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Voting</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Land</a:t>
            </a:r>
          </a:p>
          <a:p>
            <a:pPr algn="l" rtl="0" lvl="0" marR="0" indent="-457200" marL="457200">
              <a:spcBef>
                <a:spcPts val="0"/>
              </a:spcBef>
              <a:buClr>
                <a:schemeClr val="lt1"/>
              </a:buClr>
              <a:buSzPct val="100000"/>
              <a:buFont typeface="Trebuchet MS"/>
              <a:buChar char="•"/>
            </a:pPr>
            <a:r>
              <a:rPr strike="noStrike" u="none" b="0" cap="none" baseline="0" sz="2800" lang="en-US" i="0">
                <a:solidFill>
                  <a:schemeClr val="lt1"/>
                </a:solidFill>
                <a:latin typeface="Trebuchet MS"/>
                <a:ea typeface="Trebuchet MS"/>
                <a:cs typeface="Trebuchet MS"/>
                <a:sym typeface="Trebuchet MS"/>
              </a:rPr>
              <a:t>Education</a:t>
            </a:r>
          </a:p>
          <a:p>
            <a:pPr algn="l" rtl="0" lvl="0" marR="0" indent="-279400" marL="457200">
              <a:spcBef>
                <a:spcPts val="0"/>
              </a:spcBef>
              <a:buClr>
                <a:schemeClr val="lt1"/>
              </a:buClr>
              <a:buFont typeface="Trebuchet MS"/>
              <a:buNone/>
            </a:pPr>
            <a:r>
              <a:t/>
            </a:r>
            <a:endParaRPr strike="noStrike" u="none" b="0" cap="none" baseline="0" sz="2800" i="0">
              <a:solidFill>
                <a:schemeClr val="lt1"/>
              </a:solidFill>
              <a:latin typeface="Trebuchet MS"/>
              <a:ea typeface="Trebuchet MS"/>
              <a:cs typeface="Trebuchet MS"/>
              <a:sym typeface="Trebuchet MS"/>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pic>
        <p:nvPicPr>
          <p:cNvPr id="106" name="Shape 106"/>
          <p:cNvPicPr preferRelativeResize="0"/>
          <p:nvPr>
            <p:ph idx="2" type="pic"/>
          </p:nvPr>
        </p:nvPicPr>
        <p:blipFill rotWithShape="1">
          <a:blip r:embed="rId3">
            <a:alphaModFix/>
          </a:blip>
          <a:srcRect t="2889" b="2889" r="0" l="0"/>
          <a:stretch/>
        </p:blipFill>
        <p:spPr>
          <a:xfrm>
            <a:off y="1143000" x="4475175"/>
            <a:ext cy="3127805" cx="4114800"/>
          </a:xfrm>
          <a:prstGeom prst="roundRect">
            <a:avLst>
              <a:gd fmla="val 4230" name="adj"/>
            </a:avLst>
          </a:prstGeom>
          <a:solidFill>
            <a:srgbClr val="1D233E"/>
          </a:solidFill>
          <a:ln>
            <a:noFill/>
          </a:ln>
        </p:spPr>
      </p:pic>
      <p:sp>
        <p:nvSpPr>
          <p:cNvPr id="107" name="Shape 107"/>
          <p:cNvSpPr txBox="1"/>
          <p:nvPr>
            <p:ph idx="1" type="body"/>
          </p:nvPr>
        </p:nvSpPr>
        <p:spPr>
          <a:xfrm>
            <a:off y="1828800" x="533400"/>
            <a:ext cy="2133599" cx="4114800"/>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The Indian Removal Act was signed by President Andrew Jackson on May 28, 1830.  It gave the United States the authority to exchange Native American lands east of the Mississippi River for lands west of the river.  Some native individuals and groups exchanged lands and voluntarily moved west, but others resisted.</a:t>
            </a:r>
          </a:p>
        </p:txBody>
      </p:sp>
      <p:sp>
        <p:nvSpPr>
          <p:cNvPr id="108" name="Shape 108"/>
          <p:cNvSpPr txBox="1"/>
          <p:nvPr>
            <p:ph type="title"/>
          </p:nvPr>
        </p:nvSpPr>
        <p:spPr>
          <a:xfrm>
            <a:off y="4464421" x="727268"/>
            <a:ext cy="1143000" cx="6383538"/>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Indian Removal Act of 1830</a:t>
            </a:r>
          </a:p>
        </p:txBody>
      </p:sp>
      <p:sp>
        <p:nvSpPr>
          <p:cNvPr id="109" name="Shape 109"/>
          <p:cNvSpPr txBox="1"/>
          <p:nvPr/>
        </p:nvSpPr>
        <p:spPr>
          <a:xfrm>
            <a:off y="457200" x="4953000"/>
            <a:ext cy="369332" cx="3809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Map of Indian removal after 1830</a:t>
            </a:r>
          </a:p>
        </p:txBody>
      </p:sp>
      <p:sp>
        <p:nvSpPr>
          <p:cNvPr id="110" name="Shape 110"/>
          <p:cNvSpPr txBox="1"/>
          <p:nvPr/>
        </p:nvSpPr>
        <p:spPr>
          <a:xfrm>
            <a:off y="5867400" x="914400"/>
            <a:ext cy="646331" cx="7696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What would you do if you were told that you would be forced to leave your home?</a:t>
            </a:r>
          </a:p>
        </p:txBody>
      </p:sp>
      <p:sp>
        <p:nvSpPr>
          <p:cNvPr id="111" name="Shape 111"/>
          <p:cNvSpPr txBox="1"/>
          <p:nvPr/>
        </p:nvSpPr>
        <p:spPr>
          <a:xfrm flipH="1">
            <a:off y="281398" x="533449"/>
            <a:ext cy="973200" cx="2561700"/>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Image: Displacement of Indian Tribes from Indian Removal Act. Retrieved from education-portal.com/academy/lesson/chickasaw-tribe-history-facts-quiz.html#lesson.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pic>
        <p:nvPicPr>
          <p:cNvPr id="116" name="Shape 116"/>
          <p:cNvPicPr preferRelativeResize="0"/>
          <p:nvPr>
            <p:ph idx="2" type="pic"/>
          </p:nvPr>
        </p:nvPicPr>
        <p:blipFill rotWithShape="1">
          <a:blip r:embed="rId3">
            <a:alphaModFix/>
          </a:blip>
          <a:srcRect t="0" b="0" r="-37989" l="-37990"/>
          <a:stretch/>
        </p:blipFill>
        <p:spPr>
          <a:xfrm>
            <a:off y="930700" x="3920466"/>
            <a:ext cy="3886200" cx="5113199"/>
          </a:xfrm>
          <a:prstGeom prst="roundRect">
            <a:avLst>
              <a:gd fmla="val 4230" name="adj"/>
            </a:avLst>
          </a:prstGeom>
          <a:solidFill>
            <a:srgbClr val="1D233E"/>
          </a:solidFill>
          <a:ln>
            <a:noFill/>
          </a:ln>
        </p:spPr>
      </p:pic>
      <p:sp>
        <p:nvSpPr>
          <p:cNvPr id="117" name="Shape 117"/>
          <p:cNvSpPr txBox="1"/>
          <p:nvPr>
            <p:ph idx="1" type="body"/>
          </p:nvPr>
        </p:nvSpPr>
        <p:spPr>
          <a:xfrm>
            <a:off y="1499186" x="226287"/>
            <a:ext cy="3104400" cx="3694200"/>
          </a:xfrm>
          <a:prstGeom prst="rect">
            <a:avLst/>
          </a:prstGeom>
          <a:noFill/>
          <a:ln>
            <a:noFill/>
          </a:ln>
        </p:spPr>
        <p:txBody>
          <a:bodyPr bIns="45700" rIns="91425" lIns="91425" tIns="45700" anchor="b" anchorCtr="0">
            <a:noAutofit/>
          </a:bodyPr>
          <a:lstStyle/>
          <a:p>
            <a:pPr algn="l" rtl="0" lvl="0" marR="0" indent="-182880" marL="182880">
              <a:spcBef>
                <a:spcPts val="0"/>
              </a:spcBef>
              <a:spcAft>
                <a:spcPts val="300"/>
              </a:spcAft>
              <a:buClr>
                <a:srgbClr val="C3260C"/>
              </a:buClr>
              <a:buSzPct val="129999"/>
              <a:buFont typeface="Trebuchet MS"/>
              <a:buChar char="*"/>
            </a:pPr>
            <a:r>
              <a:rPr strike="noStrike" u="none" b="0" cap="none" baseline="0" sz="1600" lang="en-US" i="0">
                <a:solidFill>
                  <a:srgbClr val="FEFEFE"/>
                </a:solidFill>
                <a:latin typeface="Trebuchet MS"/>
                <a:ea typeface="Trebuchet MS"/>
                <a:cs typeface="Trebuchet MS"/>
                <a:sym typeface="Trebuchet MS"/>
              </a:rPr>
              <a:t>This act broke up Indian reservations into general allotments for individuals and families. It was intended to provide land and livelihood, but the effects were often much different, because many small plots of land were unsuitable for self-sustaining agriculture. It signaled a move away from the reservation system.</a:t>
            </a:r>
          </a:p>
        </p:txBody>
      </p:sp>
      <p:sp>
        <p:nvSpPr>
          <p:cNvPr id="118" name="Shape 118"/>
          <p:cNvSpPr txBox="1"/>
          <p:nvPr>
            <p:ph type="title"/>
          </p:nvPr>
        </p:nvSpPr>
        <p:spPr>
          <a:xfrm>
            <a:off y="5034571" x="385193"/>
            <a:ext cy="1143000" cx="6383399"/>
          </a:xfrm>
          <a:prstGeom prst="rect">
            <a:avLst/>
          </a:prstGeom>
          <a:noFill/>
          <a:ln>
            <a:noFill/>
          </a:ln>
        </p:spPr>
        <p:txBody>
          <a:bodyPr bIns="45700" rIns="91425" lIns="91425" tIns="45700" anchor="b" anchorCtr="0">
            <a:noAutofit/>
          </a:bodyPr>
          <a:lstStyle/>
          <a:p>
            <a:pPr algn="l" rtl="0" lvl="0" marR="0" indent="-320040" marL="320040">
              <a:spcBef>
                <a:spcPts val="0"/>
              </a:spcBef>
              <a:buClr>
                <a:srgbClr val="C3260C"/>
              </a:buClr>
              <a:buSzPct val="128000"/>
              <a:buFont typeface="Trebuchet MS"/>
              <a:buChar char="*"/>
            </a:pPr>
            <a:r>
              <a:rPr strike="noStrike" u="none" b="1" cap="none" baseline="0" sz="4600" lang="en-US" i="0">
                <a:solidFill>
                  <a:schemeClr val="lt1"/>
                </a:solidFill>
                <a:latin typeface="Trebuchet MS"/>
                <a:ea typeface="Trebuchet MS"/>
                <a:cs typeface="Trebuchet MS"/>
                <a:sym typeface="Trebuchet MS"/>
              </a:rPr>
              <a:t>Dawes Act, 1887</a:t>
            </a:r>
          </a:p>
        </p:txBody>
      </p:sp>
      <p:sp>
        <p:nvSpPr>
          <p:cNvPr id="119" name="Shape 119"/>
          <p:cNvSpPr txBox="1"/>
          <p:nvPr/>
        </p:nvSpPr>
        <p:spPr>
          <a:xfrm>
            <a:off y="5164150" x="6141350"/>
            <a:ext cy="1143000" cx="2606399"/>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Image: An Act to Provide for the Allotment of Lands in Severalty to Indians on the Various Reservations (General Allotment Act or Dawes Act. Statutes at Large 24, 388-391. NADP Document A1887. Retrieved from www.ourdocuments.gov/doc.php?flash=true&amp;doc=50</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pic>
        <p:nvPicPr>
          <p:cNvPr id="124" name="Shape 124"/>
          <p:cNvPicPr preferRelativeResize="0"/>
          <p:nvPr>
            <p:ph idx="2" type="pic"/>
          </p:nvPr>
        </p:nvPicPr>
        <p:blipFill rotWithShape="1">
          <a:blip r:embed="rId3">
            <a:alphaModFix/>
          </a:blip>
          <a:srcRect t="1515" b="1515" r="0" l="0"/>
          <a:stretch/>
        </p:blipFill>
        <p:spPr>
          <a:xfrm>
            <a:off y="1143000" x="4475175"/>
            <a:ext cy="3127805" cx="4114800"/>
          </a:xfrm>
          <a:prstGeom prst="roundRect">
            <a:avLst>
              <a:gd fmla="val 4230" name="adj"/>
            </a:avLst>
          </a:prstGeom>
          <a:solidFill>
            <a:srgbClr val="1D233E"/>
          </a:solidFill>
          <a:ln>
            <a:noFill/>
          </a:ln>
        </p:spPr>
      </p:pic>
      <p:sp>
        <p:nvSpPr>
          <p:cNvPr id="125" name="Shape 125"/>
          <p:cNvSpPr txBox="1"/>
          <p:nvPr>
            <p:ph idx="1" type="body"/>
          </p:nvPr>
        </p:nvSpPr>
        <p:spPr>
          <a:xfrm>
            <a:off y="1345248" x="486937"/>
            <a:ext cy="2723400" cx="3694200"/>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Partly passed in light of the participation of many Native Americans in World War I, this act granted citizenship to America’s indigenous peoples.  Americans wanted to assimilate Native Americans into the mainstream of American life.  Despite this groundbreaking act, some states denied Native Americans the right to vote until as late as 1960.</a:t>
            </a:r>
          </a:p>
        </p:txBody>
      </p:sp>
      <p:sp>
        <p:nvSpPr>
          <p:cNvPr id="126" name="Shape 126"/>
          <p:cNvSpPr txBox="1"/>
          <p:nvPr>
            <p:ph type="title"/>
          </p:nvPr>
        </p:nvSpPr>
        <p:spPr>
          <a:xfrm>
            <a:off y="4684321" x="759843"/>
            <a:ext cy="1143000" cx="6383399"/>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Indian Citizenship Act of 1924</a:t>
            </a:r>
          </a:p>
        </p:txBody>
      </p:sp>
      <p:sp>
        <p:nvSpPr>
          <p:cNvPr id="127" name="Shape 127"/>
          <p:cNvSpPr txBox="1"/>
          <p:nvPr/>
        </p:nvSpPr>
        <p:spPr>
          <a:xfrm>
            <a:off y="152400" x="5029200"/>
            <a:ext cy="577080" cx="3733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050" lang="en-US" i="0">
                <a:solidFill>
                  <a:schemeClr val="lt1"/>
                </a:solidFill>
                <a:latin typeface="Trebuchet MS"/>
                <a:ea typeface="Trebuchet MS"/>
                <a:cs typeface="Trebuchet MS"/>
                <a:sym typeface="Trebuchet MS"/>
              </a:rPr>
              <a:t>President Calvin Coolidge after signing the Indian Citizenship Act of 1924</a:t>
            </a:r>
          </a:p>
          <a:p>
            <a:pPr algn="l" rtl="0" lvl="0" marR="0" indent="0" marL="0">
              <a:spcBef>
                <a:spcPts val="0"/>
              </a:spcBef>
              <a:buSzPct val="25000"/>
              <a:buNone/>
            </a:pPr>
            <a:r>
              <a:rPr strike="noStrike" u="none" b="0" cap="none" baseline="0" sz="1050" lang="en-US" i="0">
                <a:solidFill>
                  <a:schemeClr val="lt1"/>
                </a:solidFill>
                <a:latin typeface="Trebuchet MS"/>
                <a:ea typeface="Trebuchet MS"/>
                <a:cs typeface="Trebuchet MS"/>
                <a:sym typeface="Trebuchet MS"/>
              </a:rPr>
              <a:t>Source — LOC, LC-USZ62-111409 DLC</a:t>
            </a:r>
          </a:p>
        </p:txBody>
      </p:sp>
      <p:sp>
        <p:nvSpPr>
          <p:cNvPr id="128" name="Shape 128"/>
          <p:cNvSpPr txBox="1"/>
          <p:nvPr/>
        </p:nvSpPr>
        <p:spPr>
          <a:xfrm>
            <a:off y="6019800" x="990600"/>
            <a:ext cy="369332" cx="7619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What is expected of a “good” citizen?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pic>
        <p:nvPicPr>
          <p:cNvPr id="133" name="Shape 133"/>
          <p:cNvPicPr preferRelativeResize="0"/>
          <p:nvPr>
            <p:ph idx="2" type="pic"/>
          </p:nvPr>
        </p:nvPicPr>
        <p:blipFill rotWithShape="1">
          <a:blip r:embed="rId3">
            <a:alphaModFix/>
          </a:blip>
          <a:srcRect t="181" b="182" r="0" l="0"/>
          <a:stretch/>
        </p:blipFill>
        <p:spPr>
          <a:xfrm>
            <a:off y="1143000" x="4475175"/>
            <a:ext cy="3127805" cx="4114800"/>
          </a:xfrm>
          <a:prstGeom prst="roundRect">
            <a:avLst>
              <a:gd fmla="val 4230" name="adj"/>
            </a:avLst>
          </a:prstGeom>
          <a:solidFill>
            <a:srgbClr val="1D233E"/>
          </a:solidFill>
          <a:ln>
            <a:noFill/>
          </a:ln>
        </p:spPr>
      </p:pic>
      <p:sp>
        <p:nvSpPr>
          <p:cNvPr id="134" name="Shape 134"/>
          <p:cNvSpPr txBox="1"/>
          <p:nvPr>
            <p:ph idx="1" type="body"/>
          </p:nvPr>
        </p:nvSpPr>
        <p:spPr>
          <a:xfrm>
            <a:off y="1143011" x="568387"/>
            <a:ext cy="2163000" cx="3694200"/>
          </a:xfrm>
          <a:prstGeom prst="rect">
            <a:avLst/>
          </a:prstGeom>
          <a:noFill/>
          <a:ln>
            <a:noFill/>
          </a:ln>
        </p:spPr>
        <p:txBody>
          <a:bodyPr bIns="45700" rIns="91425" lIns="91425" tIns="45700" anchor="b"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The Indian Reorganization Act (Wheeler-Howard Act) of 1934 was an attempt to extend more rights to Native Americans.  It allowed more self-government of the reservations in hopes that they would assimilate into “American” society.</a:t>
            </a:r>
          </a:p>
        </p:txBody>
      </p:sp>
      <p:sp>
        <p:nvSpPr>
          <p:cNvPr id="135" name="Shape 135"/>
          <p:cNvSpPr txBox="1"/>
          <p:nvPr>
            <p:ph type="title"/>
          </p:nvPr>
        </p:nvSpPr>
        <p:spPr>
          <a:xfrm>
            <a:off y="4658046" x="727268"/>
            <a:ext cy="1143000" cx="6383399"/>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Indian Reorganization Act of 1934</a:t>
            </a:r>
          </a:p>
        </p:txBody>
      </p:sp>
      <p:sp>
        <p:nvSpPr>
          <p:cNvPr id="136" name="Shape 136"/>
          <p:cNvSpPr txBox="1"/>
          <p:nvPr/>
        </p:nvSpPr>
        <p:spPr>
          <a:xfrm>
            <a:off y="152400" x="4953000"/>
            <a:ext cy="830996" cx="3429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US" i="0">
                <a:solidFill>
                  <a:schemeClr val="lt1"/>
                </a:solidFill>
                <a:latin typeface="Trebuchet MS"/>
                <a:ea typeface="Trebuchet MS"/>
                <a:cs typeface="Trebuchet MS"/>
                <a:sym typeface="Trebuchet MS"/>
              </a:rPr>
              <a:t>Signing of the first tribal constitution under the 1934 Indian Reorganization Act. (www.nlm.nih.gov/nativevoices/timeline/452.html)</a:t>
            </a:r>
          </a:p>
        </p:txBody>
      </p:sp>
      <p:sp>
        <p:nvSpPr>
          <p:cNvPr id="137" name="Shape 137"/>
          <p:cNvSpPr txBox="1"/>
          <p:nvPr/>
        </p:nvSpPr>
        <p:spPr>
          <a:xfrm>
            <a:off y="5801050" x="727275"/>
            <a:ext cy="369299" cx="73152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Is it important that everyone have equal rights? Why?</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pic>
        <p:nvPicPr>
          <p:cNvPr id="142" name="Shape 142"/>
          <p:cNvPicPr preferRelativeResize="0"/>
          <p:nvPr>
            <p:ph idx="2" type="pic"/>
          </p:nvPr>
        </p:nvPicPr>
        <p:blipFill>
          <a:blip r:embed="rId3">
            <a:alphaModFix/>
          </a:blip>
          <a:stretch>
            <a:fillRect/>
          </a:stretch>
        </p:blipFill>
        <p:spPr>
          <a:xfrm>
            <a:off y="641937" x="4256700"/>
            <a:ext cy="3496436" cx="4343399"/>
          </a:xfrm>
          <a:prstGeom prst="rect">
            <a:avLst/>
          </a:prstGeom>
          <a:solidFill>
            <a:srgbClr val="1D233E"/>
          </a:solidFill>
          <a:ln w="228600" cap="sq">
            <a:solidFill>
              <a:srgbClr val="000000"/>
            </a:solidFill>
            <a:prstDash val="solid"/>
            <a:miter/>
            <a:headEnd w="med" len="med" type="none"/>
            <a:tailEnd w="med" len="med" type="none"/>
          </a:ln>
        </p:spPr>
      </p:pic>
      <p:sp>
        <p:nvSpPr>
          <p:cNvPr id="143" name="Shape 143"/>
          <p:cNvSpPr txBox="1"/>
          <p:nvPr>
            <p:ph idx="1" type="body"/>
          </p:nvPr>
        </p:nvSpPr>
        <p:spPr>
          <a:xfrm>
            <a:off y="1450311" x="405487"/>
            <a:ext cy="2163000" cx="3694200"/>
          </a:xfrm>
          <a:prstGeom prst="rect">
            <a:avLst/>
          </a:prstGeom>
          <a:noFill/>
          <a:ln>
            <a:noFill/>
          </a:ln>
        </p:spPr>
        <p:txBody>
          <a:bodyPr bIns="45700" rIns="91425" lIns="91425" tIns="45700" anchor="b"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The National Congress of American Indians was founded in 1944 in Denver, CO.  They met in response to termination and assimilation policies by the United States government.  Preserving the inherent and legal rights of Native American tribes remains their goal to this day.</a:t>
            </a:r>
          </a:p>
        </p:txBody>
      </p:sp>
      <p:sp>
        <p:nvSpPr>
          <p:cNvPr id="144" name="Shape 144"/>
          <p:cNvSpPr txBox="1"/>
          <p:nvPr>
            <p:ph type="title"/>
          </p:nvPr>
        </p:nvSpPr>
        <p:spPr>
          <a:xfrm>
            <a:off y="4401301" x="537975"/>
            <a:ext cy="2133599" cx="7239000"/>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150" lang="en-US" i="0">
                <a:solidFill>
                  <a:schemeClr val="lt1"/>
                </a:solidFill>
                <a:latin typeface="Trebuchet MS"/>
                <a:ea typeface="Trebuchet MS"/>
                <a:cs typeface="Trebuchet MS"/>
                <a:sym typeface="Trebuchet MS"/>
              </a:rPr>
              <a:t>National Congress of American Indians founded in 1944</a:t>
            </a:r>
          </a:p>
        </p:txBody>
      </p:sp>
      <p:sp>
        <p:nvSpPr>
          <p:cNvPr id="145" name="Shape 145"/>
          <p:cNvSpPr txBox="1"/>
          <p:nvPr/>
        </p:nvSpPr>
        <p:spPr>
          <a:xfrm flipH="1">
            <a:off y="204100" x="405574"/>
            <a:ext cy="1103399" cx="2799600"/>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Photo: Representatives of various tribes attending organizational meeting of the National Congress of American Indians including football player Albert Exendine. Retrieved from research.archives.gov/description/298658.</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pic>
        <p:nvPicPr>
          <p:cNvPr id="150" name="Shape 150"/>
          <p:cNvPicPr preferRelativeResize="0"/>
          <p:nvPr>
            <p:ph idx="2" type="pic"/>
          </p:nvPr>
        </p:nvPicPr>
        <p:blipFill rotWithShape="1">
          <a:blip r:embed="rId3">
            <a:alphaModFix/>
          </a:blip>
          <a:srcRect t="17187" b="17187" r="0" l="0"/>
          <a:stretch/>
        </p:blipFill>
        <p:spPr>
          <a:xfrm>
            <a:off y="922025" x="4654225"/>
            <a:ext cy="3127800" cx="4114800"/>
          </a:xfrm>
          <a:prstGeom prst="roundRect">
            <a:avLst>
              <a:gd fmla="val 4230" name="adj"/>
            </a:avLst>
          </a:prstGeom>
          <a:solidFill>
            <a:srgbClr val="1D233E"/>
          </a:solidFill>
          <a:ln>
            <a:noFill/>
          </a:ln>
        </p:spPr>
      </p:pic>
      <p:sp>
        <p:nvSpPr>
          <p:cNvPr id="151" name="Shape 151"/>
          <p:cNvSpPr txBox="1"/>
          <p:nvPr>
            <p:ph idx="1" type="body"/>
          </p:nvPr>
        </p:nvSpPr>
        <p:spPr>
          <a:xfrm>
            <a:off y="1404436" x="555587"/>
            <a:ext cy="2163000" cx="3694200"/>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Begun by college students in 1961, the NIYC was an alternative for young people.  It was a result of differing views of youth and older tribal leaders.  Their mission is to protect rights, secure laws and cultures, and to improve the quality of life for Native Americans across the United States.  </a:t>
            </a:r>
          </a:p>
        </p:txBody>
      </p:sp>
      <p:sp>
        <p:nvSpPr>
          <p:cNvPr id="152" name="Shape 152"/>
          <p:cNvSpPr txBox="1"/>
          <p:nvPr>
            <p:ph type="title"/>
          </p:nvPr>
        </p:nvSpPr>
        <p:spPr>
          <a:xfrm>
            <a:off y="4464421" x="727268"/>
            <a:ext cy="1143000" cx="6383538"/>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National Indian Youth Council founded 1961</a:t>
            </a:r>
          </a:p>
        </p:txBody>
      </p:sp>
      <p:sp>
        <p:nvSpPr>
          <p:cNvPr id="153" name="Shape 153"/>
          <p:cNvSpPr txBox="1"/>
          <p:nvPr/>
        </p:nvSpPr>
        <p:spPr>
          <a:xfrm>
            <a:off y="152400" x="4953000"/>
            <a:ext cy="646331" cx="3352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US" i="0">
                <a:solidFill>
                  <a:schemeClr val="lt1"/>
                </a:solidFill>
                <a:latin typeface="Trebuchet MS"/>
                <a:ea typeface="Trebuchet MS"/>
                <a:cs typeface="Trebuchet MS"/>
                <a:sym typeface="Trebuchet MS"/>
              </a:rPr>
              <a:t>NIYC demonstrators at Bureau of Indian Affairs office, Denver, 1970. (Denver Public Library, The Native American Experience)</a:t>
            </a:r>
          </a:p>
        </p:txBody>
      </p:sp>
      <p:sp>
        <p:nvSpPr>
          <p:cNvPr id="154" name="Shape 154"/>
          <p:cNvSpPr txBox="1"/>
          <p:nvPr/>
        </p:nvSpPr>
        <p:spPr>
          <a:xfrm>
            <a:off y="5867400" x="914400"/>
            <a:ext cy="646331" cx="7467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What can you assess about the photo from the signs that the demonstrators are holding?  What are they seeking?</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pic>
        <p:nvPicPr>
          <p:cNvPr id="159" name="Shape 159"/>
          <p:cNvPicPr preferRelativeResize="0"/>
          <p:nvPr>
            <p:ph idx="2" type="pic"/>
          </p:nvPr>
        </p:nvPicPr>
        <p:blipFill rotWithShape="1">
          <a:blip r:embed="rId3">
            <a:alphaModFix/>
          </a:blip>
          <a:srcRect t="11997" b="11997" r="0" l="0"/>
          <a:stretch/>
        </p:blipFill>
        <p:spPr>
          <a:xfrm>
            <a:off y="1139825" x="4572000"/>
            <a:ext cy="3127500" cx="4114800"/>
          </a:xfrm>
          <a:prstGeom prst="roundRect">
            <a:avLst>
              <a:gd fmla="val 4230" name="adj"/>
            </a:avLst>
          </a:prstGeom>
          <a:solidFill>
            <a:srgbClr val="1D233E"/>
          </a:solidFill>
          <a:ln>
            <a:noFill/>
          </a:ln>
        </p:spPr>
      </p:pic>
      <p:sp>
        <p:nvSpPr>
          <p:cNvPr id="160" name="Shape 160"/>
          <p:cNvSpPr txBox="1"/>
          <p:nvPr>
            <p:ph idx="1" type="body"/>
          </p:nvPr>
        </p:nvSpPr>
        <p:spPr>
          <a:xfrm>
            <a:off y="1010486" x="877887"/>
            <a:ext cy="2163020" cx="3694113"/>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In 1964, Arkansas born singer Johnny Cash released his album, </a:t>
            </a:r>
            <a:r>
              <a:rPr strike="noStrike" u="none" b="0" cap="none" baseline="0" sz="1600" lang="en-US" i="1">
                <a:solidFill>
                  <a:srgbClr val="FEFEFE"/>
                </a:solidFill>
                <a:latin typeface="Trebuchet MS"/>
                <a:ea typeface="Trebuchet MS"/>
                <a:cs typeface="Trebuchet MS"/>
                <a:sym typeface="Trebuchet MS"/>
              </a:rPr>
              <a:t>Bitter Tears: Ballads of the American Indian.  </a:t>
            </a:r>
            <a:r>
              <a:rPr strike="noStrike" u="none" b="0" cap="none" baseline="0" sz="1600" lang="en-US" i="0">
                <a:solidFill>
                  <a:srgbClr val="FEFEFE"/>
                </a:solidFill>
                <a:latin typeface="Trebuchet MS"/>
                <a:ea typeface="Trebuchet MS"/>
                <a:cs typeface="Trebuchet MS"/>
                <a:sym typeface="Trebuchet MS"/>
              </a:rPr>
              <a:t>The songs on the album focus exclusively on Native Americans and their struggle for equal rights and opportunities.  The most famous song from the album is “The Ballad of Ira Hayes”.</a:t>
            </a:r>
          </a:p>
        </p:txBody>
      </p:sp>
      <p:sp>
        <p:nvSpPr>
          <p:cNvPr id="161" name="Shape 161"/>
          <p:cNvSpPr txBox="1"/>
          <p:nvPr>
            <p:ph type="title"/>
          </p:nvPr>
        </p:nvSpPr>
        <p:spPr>
          <a:xfrm>
            <a:off y="4267200" x="152400"/>
            <a:ext cy="1402978" cx="6383538"/>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1">
                <a:solidFill>
                  <a:schemeClr val="lt1"/>
                </a:solidFill>
                <a:latin typeface="Trebuchet MS"/>
                <a:ea typeface="Trebuchet MS"/>
                <a:cs typeface="Trebuchet MS"/>
                <a:sym typeface="Trebuchet MS"/>
              </a:rPr>
              <a:t>Bitter Tears, </a:t>
            </a:r>
            <a:r>
              <a:rPr strike="noStrike" u="none" b="1" cap="none" baseline="0" sz="4600" lang="en-US" i="0">
                <a:solidFill>
                  <a:schemeClr val="lt1"/>
                </a:solidFill>
                <a:latin typeface="Trebuchet MS"/>
                <a:ea typeface="Trebuchet MS"/>
                <a:cs typeface="Trebuchet MS"/>
                <a:sym typeface="Trebuchet MS"/>
              </a:rPr>
              <a:t>1964</a:t>
            </a:r>
          </a:p>
        </p:txBody>
      </p:sp>
      <p:sp>
        <p:nvSpPr>
          <p:cNvPr id="162" name="Shape 162"/>
          <p:cNvSpPr txBox="1"/>
          <p:nvPr/>
        </p:nvSpPr>
        <p:spPr>
          <a:xfrm>
            <a:off y="4724400" x="5791200"/>
            <a:ext cy="1200329" cx="2743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Trebuchet MS"/>
                <a:ea typeface="Trebuchet MS"/>
                <a:cs typeface="Trebuchet MS"/>
                <a:sym typeface="Trebuchet MS"/>
              </a:rPr>
              <a:t>What advantages do celebrities have when trying to raise awareness about a issue? </a:t>
            </a:r>
          </a:p>
        </p:txBody>
      </p:sp>
      <p:sp>
        <p:nvSpPr>
          <p:cNvPr id="163" name="Shape 163"/>
          <p:cNvSpPr txBox="1"/>
          <p:nvPr/>
        </p:nvSpPr>
        <p:spPr>
          <a:xfrm>
            <a:off y="340525" x="4566025"/>
            <a:ext cy="799200" cx="2954399"/>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Image: Album Cover for Bitter Tears. Retrieved from www.johnnycashonline.com/music/johnny-cash-sings-ballads-american-indian-bitter-tears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pic>
        <p:nvPicPr>
          <p:cNvPr id="168" name="Shape 168"/>
          <p:cNvPicPr preferRelativeResize="0"/>
          <p:nvPr>
            <p:ph idx="2" type="pic"/>
          </p:nvPr>
        </p:nvPicPr>
        <p:blipFill rotWithShape="1">
          <a:blip r:embed="rId3">
            <a:alphaModFix/>
          </a:blip>
          <a:srcRect t="5292" b="5291" r="0" l="0"/>
          <a:stretch/>
        </p:blipFill>
        <p:spPr>
          <a:xfrm>
            <a:off y="1198575" x="4189900"/>
            <a:ext cy="4359599" cx="4495499"/>
          </a:xfrm>
          <a:prstGeom prst="roundRect">
            <a:avLst>
              <a:gd fmla="val 4230" name="adj"/>
            </a:avLst>
          </a:prstGeom>
          <a:solidFill>
            <a:srgbClr val="1D233E"/>
          </a:solidFill>
          <a:ln>
            <a:noFill/>
          </a:ln>
        </p:spPr>
      </p:pic>
      <p:sp>
        <p:nvSpPr>
          <p:cNvPr id="169" name="Shape 169"/>
          <p:cNvSpPr txBox="1"/>
          <p:nvPr>
            <p:ph idx="1" type="body"/>
          </p:nvPr>
        </p:nvSpPr>
        <p:spPr>
          <a:xfrm>
            <a:off y="1463250" x="377025"/>
            <a:ext cy="4095000" cx="3694200"/>
          </a:xfrm>
          <a:prstGeom prst="rect">
            <a:avLst/>
          </a:prstGeom>
          <a:noFill/>
          <a:ln>
            <a:noFill/>
          </a:ln>
        </p:spPr>
        <p:txBody>
          <a:bodyPr bIns="45700" rIns="91425" lIns="91425" tIns="45700" anchor="b" anchorCtr="0">
            <a:noAutofit/>
          </a:bodyPr>
          <a:lstStyle/>
          <a:p>
            <a:pPr algn="l" rtl="0" lvl="0" marR="0" indent="0" marL="0">
              <a:spcBef>
                <a:spcPts val="0"/>
              </a:spcBef>
              <a:spcAft>
                <a:spcPts val="300"/>
              </a:spcAft>
              <a:buClr>
                <a:srgbClr val="C3260C"/>
              </a:buClr>
              <a:buSzPct val="25000"/>
              <a:buFont typeface="Trebuchet MS"/>
              <a:buNone/>
            </a:pPr>
            <a:r>
              <a:rPr strike="noStrike" u="none" b="0" cap="none" baseline="0" sz="1600" lang="en-US" i="0">
                <a:solidFill>
                  <a:srgbClr val="FEFEFE"/>
                </a:solidFill>
                <a:latin typeface="Trebuchet MS"/>
                <a:ea typeface="Trebuchet MS"/>
                <a:cs typeface="Trebuchet MS"/>
                <a:sym typeface="Trebuchet MS"/>
              </a:rPr>
              <a:t>Ira Hayes was a Pima, and a Corporal in the United States Marines during World War II.  He is one of the six men depicted in the iconic photo of the raising of the American flag over Iwo Jima in the Pacific.  However, upon his return to the United States after the war, he developed alcoholism.  He died from exposure to cold and alcohol poisoning in 1955 on the Pima reservation in Arizona.  Written by Peter LaFarge and made popular by Johnny Cash,”The Ballad of Ira Hayes” tells the sad story of this veteran.</a:t>
            </a:r>
          </a:p>
        </p:txBody>
      </p:sp>
      <p:sp>
        <p:nvSpPr>
          <p:cNvPr id="170" name="Shape 170"/>
          <p:cNvSpPr txBox="1"/>
          <p:nvPr>
            <p:ph type="title"/>
          </p:nvPr>
        </p:nvSpPr>
        <p:spPr>
          <a:xfrm>
            <a:off y="5558175" x="533400"/>
            <a:ext cy="916200" cx="8307299"/>
          </a:xfrm>
          <a:prstGeom prst="rect">
            <a:avLst/>
          </a:prstGeom>
          <a:noFill/>
          <a:ln>
            <a:noFill/>
          </a:ln>
        </p:spPr>
        <p:txBody>
          <a:bodyPr bIns="45700" rIns="91425" lIns="91425" tIns="45700" anchor="b" anchorCtr="0">
            <a:noAutofit/>
          </a:bodyPr>
          <a:lstStyle/>
          <a:p>
            <a:pPr algn="l" rtl="0" lvl="0" marR="0" indent="0" marL="0">
              <a:spcBef>
                <a:spcPts val="0"/>
              </a:spcBef>
              <a:buClr>
                <a:srgbClr val="C3260C"/>
              </a:buClr>
              <a:buSzPct val="25000"/>
              <a:buFont typeface="Trebuchet MS"/>
              <a:buNone/>
            </a:pPr>
            <a:r>
              <a:rPr strike="noStrike" u="none" b="1" cap="none" baseline="0" sz="4600" lang="en-US" i="0">
                <a:solidFill>
                  <a:schemeClr val="lt1"/>
                </a:solidFill>
                <a:latin typeface="Trebuchet MS"/>
                <a:ea typeface="Trebuchet MS"/>
                <a:cs typeface="Trebuchet MS"/>
                <a:sym typeface="Trebuchet MS"/>
              </a:rPr>
              <a:t>The Ballad of Ira Hayes</a:t>
            </a:r>
          </a:p>
        </p:txBody>
      </p:sp>
      <p:pic>
        <p:nvPicPr>
          <p:cNvPr id="171" name="Shape 171"/>
          <p:cNvPicPr preferRelativeResize="0"/>
          <p:nvPr/>
        </p:nvPicPr>
        <p:blipFill rotWithShape="1">
          <a:blip r:embed="rId4">
            <a:alphaModFix/>
          </a:blip>
          <a:srcRect t="-10" b="0" r="-30" l="20"/>
          <a:stretch/>
        </p:blipFill>
        <p:spPr>
          <a:xfrm>
            <a:off y="6474175" x="8483179"/>
            <a:ext cy="78900" cx="69000"/>
          </a:xfrm>
          <a:prstGeom prst="rect">
            <a:avLst/>
          </a:prstGeom>
          <a:noFill/>
          <a:ln>
            <a:noFill/>
          </a:ln>
        </p:spPr>
      </p:pic>
      <p:sp>
        <p:nvSpPr>
          <p:cNvPr id="172" name="Shape 172"/>
          <p:cNvSpPr txBox="1"/>
          <p:nvPr/>
        </p:nvSpPr>
        <p:spPr>
          <a:xfrm>
            <a:off y="198925" x="608800"/>
            <a:ext cy="537300" cx="3581099"/>
          </a:xfrm>
          <a:prstGeom prst="rect">
            <a:avLst/>
          </a:prstGeom>
          <a:noFill/>
          <a:ln>
            <a:noFill/>
          </a:ln>
        </p:spPr>
        <p:txBody>
          <a:bodyPr bIns="91425" rIns="91425" lIns="91425" tIns="91425" anchor="t" anchorCtr="0">
            <a:noAutofit/>
          </a:bodyPr>
          <a:lstStyle/>
          <a:p>
            <a:pPr>
              <a:spcBef>
                <a:spcPts val="0"/>
              </a:spcBef>
              <a:buNone/>
            </a:pPr>
            <a:r>
              <a:rPr sz="900" lang="en-US">
                <a:solidFill>
                  <a:srgbClr val="FFFFFF"/>
                </a:solidFill>
              </a:rPr>
              <a:t>Photo: Joe Rosenthal, The Associated Press, Retrieved from www.californiaindianeducation.org/native_american_veterans/ira_hayes.html.</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